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7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Lst>
  <p:sldSz cy="5143500" cx="9144000"/>
  <p:notesSz cx="6858000" cy="9144000"/>
  <p:embeddedFontLst>
    <p:embeddedFont>
      <p:font typeface="Work Sans Medium"/>
      <p:regular r:id="rId41"/>
      <p:bold r:id="rId42"/>
      <p:italic r:id="rId43"/>
      <p:boldItalic r:id="rId44"/>
    </p:embeddedFont>
    <p:embeddedFont>
      <p:font typeface="Work Sans"/>
      <p:regular r:id="rId45"/>
      <p:bold r:id="rId46"/>
      <p:italic r:id="rId47"/>
      <p:boldItalic r:id="rId48"/>
    </p:embeddedFont>
    <p:embeddedFont>
      <p:font typeface="Work Sans SemiBold"/>
      <p:regular r:id="rId49"/>
      <p:bold r:id="rId50"/>
      <p:italic r:id="rId51"/>
      <p:boldItalic r:id="rId5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6190A27-7C4A-46D7-AC77-C8938FEF77BC}">
  <a:tblStyle styleId="{66190A27-7C4A-46D7-AC77-C8938FEF77B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font" Target="fonts/WorkSansMedium-bold.fntdata"/><Relationship Id="rId41" Type="http://schemas.openxmlformats.org/officeDocument/2006/relationships/font" Target="fonts/WorkSansMedium-regular.fntdata"/><Relationship Id="rId44" Type="http://schemas.openxmlformats.org/officeDocument/2006/relationships/font" Target="fonts/WorkSansMedium-boldItalic.fntdata"/><Relationship Id="rId43" Type="http://schemas.openxmlformats.org/officeDocument/2006/relationships/font" Target="fonts/WorkSansMedium-italic.fntdata"/><Relationship Id="rId46" Type="http://schemas.openxmlformats.org/officeDocument/2006/relationships/font" Target="fonts/WorkSans-bold.fntdata"/><Relationship Id="rId45" Type="http://schemas.openxmlformats.org/officeDocument/2006/relationships/font" Target="fonts/WorkSans-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WorkSans-boldItalic.fntdata"/><Relationship Id="rId47" Type="http://schemas.openxmlformats.org/officeDocument/2006/relationships/font" Target="fonts/WorkSans-italic.fntdata"/><Relationship Id="rId49" Type="http://schemas.openxmlformats.org/officeDocument/2006/relationships/font" Target="fonts/WorkSansSemiBold-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WorkSansSemiBold-italic.fntdata"/><Relationship Id="rId50" Type="http://schemas.openxmlformats.org/officeDocument/2006/relationships/font" Target="fonts/WorkSansSemiBold-bold.fntdata"/><Relationship Id="rId52" Type="http://schemas.openxmlformats.org/officeDocument/2006/relationships/font" Target="fonts/WorkSansSemiBold-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 name="Shape 951"/>
        <p:cNvGrpSpPr/>
        <p:nvPr/>
      </p:nvGrpSpPr>
      <p:grpSpPr>
        <a:xfrm>
          <a:off x="0" y="0"/>
          <a:ext cx="0" cy="0"/>
          <a:chOff x="0" y="0"/>
          <a:chExt cx="0" cy="0"/>
        </a:xfrm>
      </p:grpSpPr>
      <p:sp>
        <p:nvSpPr>
          <p:cNvPr id="952" name="Google Shape;952;g246422b80f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3" name="Google Shape;953;g246422b80f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2ce26accd94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2ce26accd94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fr" sz="1150">
                <a:solidFill>
                  <a:srgbClr val="1C2B33"/>
                </a:solidFill>
                <a:highlight>
                  <a:srgbClr val="FFFFFF"/>
                </a:highlight>
              </a:rPr>
              <a:t>OOD (Out-of-Distribution) question generation refers to the task of generating questions that are outside the distribution of the training data, but still relevant and meaningful. This is an important area of research in natural language processing (NLP) and artificial intelligence (AI), as it can help improve the robustness and generalization of language models and question answering systems.</a:t>
            </a:r>
            <a:endParaRPr sz="1150">
              <a:solidFill>
                <a:srgbClr val="1C2B33"/>
              </a:solidFill>
              <a:highlight>
                <a:srgbClr val="FFFFFF"/>
              </a:highlight>
            </a:endParaRPr>
          </a:p>
          <a:p>
            <a:pPr indent="0" lvl="0" marL="0" rtl="0" algn="l">
              <a:lnSpc>
                <a:spcPct val="115000"/>
              </a:lnSpc>
              <a:spcBef>
                <a:spcPts val="1200"/>
              </a:spcBef>
              <a:spcAft>
                <a:spcPts val="0"/>
              </a:spcAft>
              <a:buClr>
                <a:schemeClr val="dk1"/>
              </a:buClr>
              <a:buSzPts val="1100"/>
              <a:buFont typeface="Arial"/>
              <a:buNone/>
            </a:pPr>
            <a:r>
              <a:rPr lang="fr" sz="1150">
                <a:solidFill>
                  <a:srgbClr val="1C2B33"/>
                </a:solidFill>
                <a:highlight>
                  <a:srgbClr val="FFFFFF"/>
                </a:highlight>
              </a:rPr>
              <a:t>There are several approaches to OOD question generation, including:</a:t>
            </a:r>
            <a:endParaRPr sz="1150">
              <a:solidFill>
                <a:srgbClr val="1C2B33"/>
              </a:solidFill>
              <a:highlight>
                <a:srgbClr val="FFFFFF"/>
              </a:highlight>
            </a:endParaRPr>
          </a:p>
          <a:p>
            <a:pPr indent="-301625" lvl="0" marL="457200" rtl="0" algn="l">
              <a:lnSpc>
                <a:spcPct val="115000"/>
              </a:lnSpc>
              <a:spcBef>
                <a:spcPts val="1200"/>
              </a:spcBef>
              <a:spcAft>
                <a:spcPts val="0"/>
              </a:spcAft>
              <a:buClr>
                <a:srgbClr val="1C2B33"/>
              </a:buClr>
              <a:buSzPts val="1150"/>
              <a:buAutoNum type="arabicPeriod"/>
            </a:pPr>
            <a:r>
              <a:rPr lang="fr" sz="1150">
                <a:solidFill>
                  <a:srgbClr val="1C2B33"/>
                </a:solidFill>
                <a:highlight>
                  <a:srgbClr val="FFFFFF"/>
                </a:highlight>
              </a:rPr>
              <a:t>Paraphrasing: generating paraphrased versions of existing questions</a:t>
            </a:r>
            <a:endParaRPr sz="1150">
              <a:solidFill>
                <a:srgbClr val="1C2B33"/>
              </a:solidFill>
              <a:highlight>
                <a:srgbClr val="FFFFFF"/>
              </a:highlight>
            </a:endParaRPr>
          </a:p>
          <a:p>
            <a:pPr indent="-301625" lvl="0" marL="457200" rtl="0" algn="l">
              <a:lnSpc>
                <a:spcPct val="115000"/>
              </a:lnSpc>
              <a:spcBef>
                <a:spcPts val="0"/>
              </a:spcBef>
              <a:spcAft>
                <a:spcPts val="0"/>
              </a:spcAft>
              <a:buClr>
                <a:srgbClr val="1C2B33"/>
              </a:buClr>
              <a:buSzPts val="1150"/>
              <a:buAutoNum type="arabicPeriod"/>
            </a:pPr>
            <a:r>
              <a:rPr lang="fr" sz="1150">
                <a:solidFill>
                  <a:srgbClr val="1C2B33"/>
                </a:solidFill>
                <a:highlight>
                  <a:srgbClr val="FFFFFF"/>
                </a:highlight>
              </a:rPr>
              <a:t>Template-based generation: using templates to generate new questions</a:t>
            </a:r>
            <a:endParaRPr sz="1150">
              <a:solidFill>
                <a:srgbClr val="1C2B33"/>
              </a:solidFill>
              <a:highlight>
                <a:srgbClr val="FFFFFF"/>
              </a:highlight>
            </a:endParaRPr>
          </a:p>
          <a:p>
            <a:pPr indent="-301625" lvl="0" marL="457200" rtl="0" algn="l">
              <a:lnSpc>
                <a:spcPct val="115000"/>
              </a:lnSpc>
              <a:spcBef>
                <a:spcPts val="0"/>
              </a:spcBef>
              <a:spcAft>
                <a:spcPts val="0"/>
              </a:spcAft>
              <a:buClr>
                <a:srgbClr val="1C2B33"/>
              </a:buClr>
              <a:buSzPts val="1150"/>
              <a:buAutoNum type="arabicPeriod"/>
            </a:pPr>
            <a:r>
              <a:rPr lang="fr" sz="1150">
                <a:solidFill>
                  <a:srgbClr val="1C2B33"/>
                </a:solidFill>
                <a:highlight>
                  <a:srgbClr val="FFFFFF"/>
                </a:highlight>
              </a:rPr>
              <a:t>Language model-based generation: using language models to generate new questions</a:t>
            </a:r>
            <a:endParaRPr sz="1150">
              <a:solidFill>
                <a:srgbClr val="1C2B33"/>
              </a:solidFill>
              <a:highlight>
                <a:srgbClr val="FFFFFF"/>
              </a:highlight>
            </a:endParaRPr>
          </a:p>
          <a:p>
            <a:pPr indent="-301625" lvl="0" marL="457200" rtl="0" algn="l">
              <a:lnSpc>
                <a:spcPct val="115000"/>
              </a:lnSpc>
              <a:spcBef>
                <a:spcPts val="0"/>
              </a:spcBef>
              <a:spcAft>
                <a:spcPts val="0"/>
              </a:spcAft>
              <a:buClr>
                <a:srgbClr val="1C2B33"/>
              </a:buClr>
              <a:buSzPts val="1150"/>
              <a:buAutoNum type="arabicPeriod"/>
            </a:pPr>
            <a:r>
              <a:rPr lang="fr" sz="1150">
                <a:solidFill>
                  <a:srgbClr val="1C2B33"/>
                </a:solidFill>
                <a:highlight>
                  <a:srgbClr val="FFFFFF"/>
                </a:highlight>
              </a:rPr>
              <a:t>Hybrid approaches: combining multiple methods above</a:t>
            </a:r>
            <a:endParaRPr sz="1150">
              <a:solidFill>
                <a:srgbClr val="1C2B33"/>
              </a:solidFill>
              <a:highlight>
                <a:srgbClr val="FFFFFF"/>
              </a:highlight>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6" name="Shape 1036"/>
        <p:cNvGrpSpPr/>
        <p:nvPr/>
      </p:nvGrpSpPr>
      <p:grpSpPr>
        <a:xfrm>
          <a:off x="0" y="0"/>
          <a:ext cx="0" cy="0"/>
          <a:chOff x="0" y="0"/>
          <a:chExt cx="0" cy="0"/>
        </a:xfrm>
      </p:grpSpPr>
      <p:sp>
        <p:nvSpPr>
          <p:cNvPr id="1037" name="Google Shape;1037;g2ce1dcbee35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38" name="Google Shape;1038;g2ce1dcbee35_0_6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 name="Shape 1045"/>
        <p:cNvGrpSpPr/>
        <p:nvPr/>
      </p:nvGrpSpPr>
      <p:grpSpPr>
        <a:xfrm>
          <a:off x="0" y="0"/>
          <a:ext cx="0" cy="0"/>
          <a:chOff x="0" y="0"/>
          <a:chExt cx="0" cy="0"/>
        </a:xfrm>
      </p:grpSpPr>
      <p:sp>
        <p:nvSpPr>
          <p:cNvPr id="1046" name="Google Shape;1046;g2ce1dcbee35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7" name="Google Shape;1047;g2ce1dcbee35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 name="Shape 1052"/>
        <p:cNvGrpSpPr/>
        <p:nvPr/>
      </p:nvGrpSpPr>
      <p:grpSpPr>
        <a:xfrm>
          <a:off x="0" y="0"/>
          <a:ext cx="0" cy="0"/>
          <a:chOff x="0" y="0"/>
          <a:chExt cx="0" cy="0"/>
        </a:xfrm>
      </p:grpSpPr>
      <p:sp>
        <p:nvSpPr>
          <p:cNvPr id="1053" name="Google Shape;1053;g2ce2aae2cfe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54" name="Google Shape;1054;g2ce2aae2cfe_0_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1" name="Shape 1061"/>
        <p:cNvGrpSpPr/>
        <p:nvPr/>
      </p:nvGrpSpPr>
      <p:grpSpPr>
        <a:xfrm>
          <a:off x="0" y="0"/>
          <a:ext cx="0" cy="0"/>
          <a:chOff x="0" y="0"/>
          <a:chExt cx="0" cy="0"/>
        </a:xfrm>
      </p:grpSpPr>
      <p:sp>
        <p:nvSpPr>
          <p:cNvPr id="1062" name="Google Shape;1062;g2ce4b0a2c4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 name="Google Shape;1063;g2ce4b0a2c4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0" name="Shape 1070"/>
        <p:cNvGrpSpPr/>
        <p:nvPr/>
      </p:nvGrpSpPr>
      <p:grpSpPr>
        <a:xfrm>
          <a:off x="0" y="0"/>
          <a:ext cx="0" cy="0"/>
          <a:chOff x="0" y="0"/>
          <a:chExt cx="0" cy="0"/>
        </a:xfrm>
      </p:grpSpPr>
      <p:sp>
        <p:nvSpPr>
          <p:cNvPr id="1071" name="Google Shape;1071;g2ce2aae2cfe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2" name="Google Shape;1072;g2ce2aae2cfe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2ce2aae2cfe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79" name="Google Shape;1079;g2ce2aae2cfe_0_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6" name="Shape 1086"/>
        <p:cNvGrpSpPr/>
        <p:nvPr/>
      </p:nvGrpSpPr>
      <p:grpSpPr>
        <a:xfrm>
          <a:off x="0" y="0"/>
          <a:ext cx="0" cy="0"/>
          <a:chOff x="0" y="0"/>
          <a:chExt cx="0" cy="0"/>
        </a:xfrm>
      </p:grpSpPr>
      <p:sp>
        <p:nvSpPr>
          <p:cNvPr id="1087" name="Google Shape;1087;g2ce2aae2cf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8" name="Google Shape;1088;g2ce2aae2cf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6" name="Shape 1096"/>
        <p:cNvGrpSpPr/>
        <p:nvPr/>
      </p:nvGrpSpPr>
      <p:grpSpPr>
        <a:xfrm>
          <a:off x="0" y="0"/>
          <a:ext cx="0" cy="0"/>
          <a:chOff x="0" y="0"/>
          <a:chExt cx="0" cy="0"/>
        </a:xfrm>
      </p:grpSpPr>
      <p:sp>
        <p:nvSpPr>
          <p:cNvPr id="1097" name="Google Shape;1097;g2ce4b0a2c42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8" name="Google Shape;1098;g2ce4b0a2c42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2ce4b0a2c4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8" name="Google Shape;1108;g2ce4b0a2c4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9" name="Shape 959"/>
        <p:cNvGrpSpPr/>
        <p:nvPr/>
      </p:nvGrpSpPr>
      <p:grpSpPr>
        <a:xfrm>
          <a:off x="0" y="0"/>
          <a:ext cx="0" cy="0"/>
          <a:chOff x="0" y="0"/>
          <a:chExt cx="0" cy="0"/>
        </a:xfrm>
      </p:grpSpPr>
      <p:sp>
        <p:nvSpPr>
          <p:cNvPr id="960" name="Google Shape;960;g2ce1dcbee35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1" name="Google Shape;961;g2ce1dcbee35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662E7D"/>
              </a:buClr>
              <a:buSzPts val="1500"/>
              <a:buFont typeface="Work Sans"/>
              <a:buChar char="❖"/>
            </a:pPr>
            <a:r>
              <a:rPr lang="fr" sz="1500">
                <a:solidFill>
                  <a:srgbClr val="662E7D"/>
                </a:solidFill>
                <a:latin typeface="Work Sans"/>
                <a:ea typeface="Work Sans"/>
                <a:cs typeface="Work Sans"/>
                <a:sym typeface="Work Sans"/>
              </a:rPr>
              <a:t>Introduction (</a:t>
            </a:r>
            <a:r>
              <a:rPr b="1" lang="fr" sz="1500">
                <a:solidFill>
                  <a:srgbClr val="662E7D"/>
                </a:solidFill>
                <a:latin typeface="Work Sans"/>
                <a:ea typeface="Work Sans"/>
                <a:cs typeface="Work Sans"/>
                <a:sym typeface="Work Sans"/>
              </a:rPr>
              <a:t>Youry</a:t>
            </a:r>
            <a:r>
              <a:rPr lang="fr" sz="1500">
                <a:solidFill>
                  <a:srgbClr val="662E7D"/>
                </a:solidFill>
                <a:latin typeface="Work Sans"/>
                <a:ea typeface="Work Sans"/>
                <a:cs typeface="Work Sans"/>
                <a:sym typeface="Work Sans"/>
              </a:rPr>
              <a:t>)</a:t>
            </a:r>
            <a:endParaRPr sz="1500">
              <a:solidFill>
                <a:srgbClr val="662E7D"/>
              </a:solidFill>
              <a:latin typeface="Work Sans"/>
              <a:ea typeface="Work Sans"/>
              <a:cs typeface="Work Sans"/>
              <a:sym typeface="Work Sans"/>
            </a:endParaRPr>
          </a:p>
          <a:p>
            <a:pPr indent="-323850" lvl="0" marL="457200" rtl="0" algn="l">
              <a:lnSpc>
                <a:spcPct val="115000"/>
              </a:lnSpc>
              <a:spcBef>
                <a:spcPts val="0"/>
              </a:spcBef>
              <a:spcAft>
                <a:spcPts val="0"/>
              </a:spcAft>
              <a:buClr>
                <a:srgbClr val="662E7D"/>
              </a:buClr>
              <a:buSzPts val="1500"/>
              <a:buFont typeface="Work Sans"/>
              <a:buChar char="❖"/>
            </a:pPr>
            <a:r>
              <a:rPr lang="fr" sz="1500">
                <a:solidFill>
                  <a:srgbClr val="662E7D"/>
                </a:solidFill>
                <a:latin typeface="Work Sans"/>
                <a:ea typeface="Work Sans"/>
                <a:cs typeface="Work Sans"/>
                <a:sym typeface="Work Sans"/>
              </a:rPr>
              <a:t>VLMs &amp; LLMs (</a:t>
            </a:r>
            <a:r>
              <a:rPr b="1" lang="fr" sz="1500">
                <a:solidFill>
                  <a:srgbClr val="662E7D"/>
                </a:solidFill>
                <a:latin typeface="Work Sans"/>
                <a:ea typeface="Work Sans"/>
                <a:cs typeface="Work Sans"/>
                <a:sym typeface="Work Sans"/>
              </a:rPr>
              <a:t>Youry</a:t>
            </a:r>
            <a:r>
              <a:rPr lang="fr" sz="1500">
                <a:solidFill>
                  <a:srgbClr val="662E7D"/>
                </a:solidFill>
                <a:latin typeface="Work Sans"/>
                <a:ea typeface="Work Sans"/>
                <a:cs typeface="Work Sans"/>
                <a:sym typeface="Work Sans"/>
              </a:rPr>
              <a:t>)</a:t>
            </a:r>
            <a:endParaRPr sz="1500">
              <a:solidFill>
                <a:srgbClr val="662E7D"/>
              </a:solidFill>
              <a:latin typeface="Work Sans"/>
              <a:ea typeface="Work Sans"/>
              <a:cs typeface="Work Sans"/>
              <a:sym typeface="Work Sans"/>
            </a:endParaRPr>
          </a:p>
          <a:p>
            <a:pPr indent="-323850" lvl="0" marL="457200" rtl="0" algn="l">
              <a:lnSpc>
                <a:spcPct val="115000"/>
              </a:lnSpc>
              <a:spcBef>
                <a:spcPts val="0"/>
              </a:spcBef>
              <a:spcAft>
                <a:spcPts val="0"/>
              </a:spcAft>
              <a:buClr>
                <a:srgbClr val="662E7D"/>
              </a:buClr>
              <a:buSzPts val="1500"/>
              <a:buFont typeface="Work Sans"/>
              <a:buChar char="❖"/>
            </a:pPr>
            <a:r>
              <a:rPr lang="fr" sz="1500">
                <a:solidFill>
                  <a:srgbClr val="662E7D"/>
                </a:solidFill>
                <a:latin typeface="Work Sans"/>
                <a:ea typeface="Work Sans"/>
                <a:cs typeface="Work Sans"/>
                <a:sym typeface="Work Sans"/>
              </a:rPr>
              <a:t>Robustness in VLMs (</a:t>
            </a:r>
            <a:r>
              <a:rPr b="1" lang="fr" sz="1500">
                <a:solidFill>
                  <a:srgbClr val="662E7D"/>
                </a:solidFill>
                <a:latin typeface="Work Sans"/>
                <a:ea typeface="Work Sans"/>
                <a:cs typeface="Work Sans"/>
                <a:sym typeface="Work Sans"/>
              </a:rPr>
              <a:t>Youry</a:t>
            </a:r>
            <a:r>
              <a:rPr lang="fr" sz="1500">
                <a:solidFill>
                  <a:srgbClr val="662E7D"/>
                </a:solidFill>
                <a:latin typeface="Work Sans"/>
                <a:ea typeface="Work Sans"/>
                <a:cs typeface="Work Sans"/>
                <a:sym typeface="Work Sans"/>
              </a:rPr>
              <a:t>)</a:t>
            </a:r>
            <a:endParaRPr sz="1500">
              <a:solidFill>
                <a:srgbClr val="662E7D"/>
              </a:solidFill>
              <a:latin typeface="Work Sans"/>
              <a:ea typeface="Work Sans"/>
              <a:cs typeface="Work Sans"/>
              <a:sym typeface="Work Sans"/>
            </a:endParaRPr>
          </a:p>
          <a:p>
            <a:pPr indent="-323850" lvl="0" marL="457200" rtl="0" algn="l">
              <a:lnSpc>
                <a:spcPct val="115000"/>
              </a:lnSpc>
              <a:spcBef>
                <a:spcPts val="0"/>
              </a:spcBef>
              <a:spcAft>
                <a:spcPts val="0"/>
              </a:spcAft>
              <a:buClr>
                <a:srgbClr val="662E7D"/>
              </a:buClr>
              <a:buSzPts val="1500"/>
              <a:buFont typeface="Work Sans"/>
              <a:buChar char="❖"/>
            </a:pPr>
            <a:r>
              <a:rPr lang="fr" sz="1500">
                <a:solidFill>
                  <a:srgbClr val="662E7D"/>
                </a:solidFill>
                <a:latin typeface="Work Sans"/>
                <a:ea typeface="Work Sans"/>
                <a:cs typeface="Work Sans"/>
                <a:sym typeface="Work Sans"/>
              </a:rPr>
              <a:t>Aims of this work (</a:t>
            </a:r>
            <a:r>
              <a:rPr b="1" lang="fr" sz="1500">
                <a:solidFill>
                  <a:srgbClr val="662E7D"/>
                </a:solidFill>
                <a:latin typeface="Work Sans"/>
                <a:ea typeface="Work Sans"/>
                <a:cs typeface="Work Sans"/>
                <a:sym typeface="Work Sans"/>
              </a:rPr>
              <a:t>Kanishk</a:t>
            </a:r>
            <a:r>
              <a:rPr lang="fr" sz="1500">
                <a:solidFill>
                  <a:srgbClr val="662E7D"/>
                </a:solidFill>
                <a:latin typeface="Work Sans"/>
                <a:ea typeface="Work Sans"/>
                <a:cs typeface="Work Sans"/>
                <a:sym typeface="Work Sans"/>
              </a:rPr>
              <a:t>)</a:t>
            </a:r>
            <a:endParaRPr sz="1500">
              <a:solidFill>
                <a:srgbClr val="662E7D"/>
              </a:solidFill>
              <a:latin typeface="Work Sans"/>
              <a:ea typeface="Work Sans"/>
              <a:cs typeface="Work Sans"/>
              <a:sym typeface="Work Sans"/>
            </a:endParaRPr>
          </a:p>
          <a:p>
            <a:pPr indent="-323850" lvl="0" marL="457200" rtl="0" algn="l">
              <a:lnSpc>
                <a:spcPct val="115000"/>
              </a:lnSpc>
              <a:spcBef>
                <a:spcPts val="0"/>
              </a:spcBef>
              <a:spcAft>
                <a:spcPts val="0"/>
              </a:spcAft>
              <a:buClr>
                <a:srgbClr val="662E7D"/>
              </a:buClr>
              <a:buSzPts val="1500"/>
              <a:buFont typeface="Work Sans"/>
              <a:buChar char="❖"/>
            </a:pPr>
            <a:r>
              <a:rPr lang="fr" sz="1500">
                <a:solidFill>
                  <a:srgbClr val="662E7D"/>
                </a:solidFill>
                <a:latin typeface="Work Sans"/>
                <a:ea typeface="Work Sans"/>
                <a:cs typeface="Work Sans"/>
                <a:sym typeface="Work Sans"/>
              </a:rPr>
              <a:t>Methods (</a:t>
            </a:r>
            <a:r>
              <a:rPr b="1" lang="fr" sz="1500">
                <a:solidFill>
                  <a:srgbClr val="662E7D"/>
                </a:solidFill>
                <a:latin typeface="Work Sans"/>
                <a:ea typeface="Work Sans"/>
                <a:cs typeface="Work Sans"/>
                <a:sym typeface="Work Sans"/>
              </a:rPr>
              <a:t>Kanishk</a:t>
            </a:r>
            <a:r>
              <a:rPr lang="fr" sz="1500">
                <a:solidFill>
                  <a:srgbClr val="662E7D"/>
                </a:solidFill>
                <a:latin typeface="Work Sans"/>
                <a:ea typeface="Work Sans"/>
                <a:cs typeface="Work Sans"/>
                <a:sym typeface="Work Sans"/>
              </a:rPr>
              <a:t>)</a:t>
            </a:r>
            <a:endParaRPr sz="1500">
              <a:solidFill>
                <a:srgbClr val="662E7D"/>
              </a:solidFill>
              <a:latin typeface="Work Sans"/>
              <a:ea typeface="Work Sans"/>
              <a:cs typeface="Work Sans"/>
              <a:sym typeface="Work Sans"/>
            </a:endParaRPr>
          </a:p>
          <a:p>
            <a:pPr indent="-323850" lvl="0" marL="457200" rtl="0" algn="l">
              <a:lnSpc>
                <a:spcPct val="115000"/>
              </a:lnSpc>
              <a:spcBef>
                <a:spcPts val="0"/>
              </a:spcBef>
              <a:spcAft>
                <a:spcPts val="0"/>
              </a:spcAft>
              <a:buClr>
                <a:srgbClr val="662E7D"/>
              </a:buClr>
              <a:buSzPts val="1500"/>
              <a:buFont typeface="Work Sans"/>
              <a:buChar char="❖"/>
            </a:pPr>
            <a:r>
              <a:rPr lang="fr" sz="1500">
                <a:solidFill>
                  <a:srgbClr val="662E7D"/>
                </a:solidFill>
                <a:latin typeface="Work Sans"/>
                <a:ea typeface="Work Sans"/>
                <a:cs typeface="Work Sans"/>
                <a:sym typeface="Work Sans"/>
              </a:rPr>
              <a:t>Experiments (</a:t>
            </a:r>
            <a:r>
              <a:rPr b="1" lang="fr" sz="1500">
                <a:solidFill>
                  <a:srgbClr val="662E7D"/>
                </a:solidFill>
                <a:latin typeface="Work Sans"/>
                <a:ea typeface="Work Sans"/>
                <a:cs typeface="Work Sans"/>
                <a:sym typeface="Work Sans"/>
              </a:rPr>
              <a:t>Nathan</a:t>
            </a:r>
            <a:r>
              <a:rPr lang="fr" sz="1500">
                <a:solidFill>
                  <a:srgbClr val="662E7D"/>
                </a:solidFill>
                <a:latin typeface="Work Sans"/>
                <a:ea typeface="Work Sans"/>
                <a:cs typeface="Work Sans"/>
                <a:sym typeface="Work Sans"/>
              </a:rPr>
              <a:t>)</a:t>
            </a:r>
            <a:endParaRPr sz="1500">
              <a:solidFill>
                <a:srgbClr val="662E7D"/>
              </a:solidFill>
              <a:latin typeface="Work Sans"/>
              <a:ea typeface="Work Sans"/>
              <a:cs typeface="Work Sans"/>
              <a:sym typeface="Work Sans"/>
            </a:endParaRPr>
          </a:p>
          <a:p>
            <a:pPr indent="-323850" lvl="0" marL="457200" rtl="0" algn="l">
              <a:lnSpc>
                <a:spcPct val="115000"/>
              </a:lnSpc>
              <a:spcBef>
                <a:spcPts val="0"/>
              </a:spcBef>
              <a:spcAft>
                <a:spcPts val="0"/>
              </a:spcAft>
              <a:buClr>
                <a:srgbClr val="662E7D"/>
              </a:buClr>
              <a:buSzPts val="1500"/>
              <a:buFont typeface="Work Sans"/>
              <a:buChar char="❖"/>
            </a:pPr>
            <a:r>
              <a:rPr lang="fr" sz="1500">
                <a:solidFill>
                  <a:srgbClr val="662E7D"/>
                </a:solidFill>
                <a:latin typeface="Work Sans"/>
                <a:ea typeface="Work Sans"/>
                <a:cs typeface="Work Sans"/>
                <a:sym typeface="Work Sans"/>
              </a:rPr>
              <a:t>Results (</a:t>
            </a:r>
            <a:r>
              <a:rPr b="1" lang="fr" sz="1500">
                <a:solidFill>
                  <a:srgbClr val="662E7D"/>
                </a:solidFill>
                <a:latin typeface="Work Sans"/>
                <a:ea typeface="Work Sans"/>
                <a:cs typeface="Work Sans"/>
                <a:sym typeface="Work Sans"/>
              </a:rPr>
              <a:t>Nathan</a:t>
            </a:r>
            <a:r>
              <a:rPr lang="fr" sz="1500">
                <a:solidFill>
                  <a:srgbClr val="662E7D"/>
                </a:solidFill>
                <a:latin typeface="Work Sans"/>
                <a:ea typeface="Work Sans"/>
                <a:cs typeface="Work Sans"/>
                <a:sym typeface="Work Sans"/>
              </a:rPr>
              <a:t>)</a:t>
            </a:r>
            <a:endParaRPr sz="1500">
              <a:solidFill>
                <a:srgbClr val="662E7D"/>
              </a:solidFill>
              <a:latin typeface="Work Sans"/>
              <a:ea typeface="Work Sans"/>
              <a:cs typeface="Work Sans"/>
              <a:sym typeface="Work Sans"/>
            </a:endParaRPr>
          </a:p>
          <a:p>
            <a:pPr indent="-323850" lvl="0" marL="457200" rtl="0" algn="l">
              <a:lnSpc>
                <a:spcPct val="115000"/>
              </a:lnSpc>
              <a:spcBef>
                <a:spcPts val="0"/>
              </a:spcBef>
              <a:spcAft>
                <a:spcPts val="0"/>
              </a:spcAft>
              <a:buClr>
                <a:srgbClr val="662E7D"/>
              </a:buClr>
              <a:buSzPts val="1500"/>
              <a:buFont typeface="Work Sans"/>
              <a:buChar char="❖"/>
            </a:pPr>
            <a:r>
              <a:rPr lang="fr" sz="1500">
                <a:solidFill>
                  <a:srgbClr val="662E7D"/>
                </a:solidFill>
                <a:latin typeface="Work Sans"/>
                <a:ea typeface="Work Sans"/>
                <a:cs typeface="Work Sans"/>
                <a:sym typeface="Work Sans"/>
              </a:rPr>
              <a:t>Conclusion &amp; Future Direction (</a:t>
            </a:r>
            <a:r>
              <a:rPr b="1" lang="fr" sz="1500">
                <a:solidFill>
                  <a:srgbClr val="662E7D"/>
                </a:solidFill>
                <a:latin typeface="Work Sans"/>
                <a:ea typeface="Work Sans"/>
                <a:cs typeface="Work Sans"/>
                <a:sym typeface="Work Sans"/>
              </a:rPr>
              <a:t>Nathan</a:t>
            </a:r>
            <a:r>
              <a:rPr lang="fr" sz="1500">
                <a:solidFill>
                  <a:srgbClr val="662E7D"/>
                </a:solidFill>
                <a:latin typeface="Work Sans"/>
                <a:ea typeface="Work Sans"/>
                <a:cs typeface="Work Sans"/>
                <a:sym typeface="Work Sans"/>
              </a:rPr>
              <a:t>)</a:t>
            </a:r>
            <a:endParaRPr sz="1500">
              <a:solidFill>
                <a:srgbClr val="662E7D"/>
              </a:solidFill>
              <a:latin typeface="Work Sans"/>
              <a:ea typeface="Work Sans"/>
              <a:cs typeface="Work Sans"/>
              <a:sym typeface="Work Sans"/>
            </a:endParaRPr>
          </a:p>
          <a:p>
            <a:pPr indent="0" lvl="0" marL="0" rtl="0" algn="l">
              <a:lnSpc>
                <a:spcPct val="115000"/>
              </a:lnSpc>
              <a:spcBef>
                <a:spcPts val="0"/>
              </a:spcBef>
              <a:spcAft>
                <a:spcPts val="0"/>
              </a:spcAft>
              <a:buNone/>
            </a:pPr>
            <a:r>
              <a:t/>
            </a:r>
            <a:endParaRPr sz="1500">
              <a:solidFill>
                <a:srgbClr val="662E7D"/>
              </a:solidFill>
              <a:latin typeface="Work Sans"/>
              <a:ea typeface="Work Sans"/>
              <a:cs typeface="Work Sans"/>
              <a:sym typeface="Work Sans"/>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 name="Shape 1113"/>
        <p:cNvGrpSpPr/>
        <p:nvPr/>
      </p:nvGrpSpPr>
      <p:grpSpPr>
        <a:xfrm>
          <a:off x="0" y="0"/>
          <a:ext cx="0" cy="0"/>
          <a:chOff x="0" y="0"/>
          <a:chExt cx="0" cy="0"/>
        </a:xfrm>
      </p:grpSpPr>
      <p:sp>
        <p:nvSpPr>
          <p:cNvPr id="1114" name="Google Shape;1114;g2ce1a55feea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5" name="Google Shape;1115;g2ce1a55feea_0_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2" name="Shape 1122"/>
        <p:cNvGrpSpPr/>
        <p:nvPr/>
      </p:nvGrpSpPr>
      <p:grpSpPr>
        <a:xfrm>
          <a:off x="0" y="0"/>
          <a:ext cx="0" cy="0"/>
          <a:chOff x="0" y="0"/>
          <a:chExt cx="0" cy="0"/>
        </a:xfrm>
      </p:grpSpPr>
      <p:sp>
        <p:nvSpPr>
          <p:cNvPr id="1123" name="Google Shape;1123;g2ce1dcbee35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4" name="Google Shape;1124;g2ce1dcbee35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9" name="Shape 1129"/>
        <p:cNvGrpSpPr/>
        <p:nvPr/>
      </p:nvGrpSpPr>
      <p:grpSpPr>
        <a:xfrm>
          <a:off x="0" y="0"/>
          <a:ext cx="0" cy="0"/>
          <a:chOff x="0" y="0"/>
          <a:chExt cx="0" cy="0"/>
        </a:xfrm>
      </p:grpSpPr>
      <p:sp>
        <p:nvSpPr>
          <p:cNvPr id="1130" name="Google Shape;1130;g2ce4b0a2c42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 name="Google Shape;1131;g2ce4b0a2c42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6" name="Shape 1136"/>
        <p:cNvGrpSpPr/>
        <p:nvPr/>
      </p:nvGrpSpPr>
      <p:grpSpPr>
        <a:xfrm>
          <a:off x="0" y="0"/>
          <a:ext cx="0" cy="0"/>
          <a:chOff x="0" y="0"/>
          <a:chExt cx="0" cy="0"/>
        </a:xfrm>
      </p:grpSpPr>
      <p:sp>
        <p:nvSpPr>
          <p:cNvPr id="1137" name="Google Shape;1137;g2ce4b0a2c42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8" name="Google Shape;1138;g2ce4b0a2c42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5" name="Shape 1145"/>
        <p:cNvGrpSpPr/>
        <p:nvPr/>
      </p:nvGrpSpPr>
      <p:grpSpPr>
        <a:xfrm>
          <a:off x="0" y="0"/>
          <a:ext cx="0" cy="0"/>
          <a:chOff x="0" y="0"/>
          <a:chExt cx="0" cy="0"/>
        </a:xfrm>
      </p:grpSpPr>
      <p:sp>
        <p:nvSpPr>
          <p:cNvPr id="1146" name="Google Shape;1146;g2ce4b0a2c42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7" name="Google Shape;1147;g2ce4b0a2c42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3" name="Shape 1153"/>
        <p:cNvGrpSpPr/>
        <p:nvPr/>
      </p:nvGrpSpPr>
      <p:grpSpPr>
        <a:xfrm>
          <a:off x="0" y="0"/>
          <a:ext cx="0" cy="0"/>
          <a:chOff x="0" y="0"/>
          <a:chExt cx="0" cy="0"/>
        </a:xfrm>
      </p:grpSpPr>
      <p:sp>
        <p:nvSpPr>
          <p:cNvPr id="1154" name="Google Shape;1154;g2ce1dcbee35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5" name="Google Shape;1155;g2ce1dcbee35_0_3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2ce57bb5462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2ce57bb5462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1" name="Shape 1171"/>
        <p:cNvGrpSpPr/>
        <p:nvPr/>
      </p:nvGrpSpPr>
      <p:grpSpPr>
        <a:xfrm>
          <a:off x="0" y="0"/>
          <a:ext cx="0" cy="0"/>
          <a:chOff x="0" y="0"/>
          <a:chExt cx="0" cy="0"/>
        </a:xfrm>
      </p:grpSpPr>
      <p:sp>
        <p:nvSpPr>
          <p:cNvPr id="1172" name="Google Shape;1172;g2ce57bb5462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3" name="Google Shape;1173;g2ce57bb5462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New generation of VLM are more robust to paraphrasing than older generation of models, as the drop in VilT performance is huge (~10 %) on paraphrased questions, while LLava retains its performance and outperforms the fine-tune VilT on VQA-V2 dataset</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 name="Shape 1179"/>
        <p:cNvGrpSpPr/>
        <p:nvPr/>
      </p:nvGrpSpPr>
      <p:grpSpPr>
        <a:xfrm>
          <a:off x="0" y="0"/>
          <a:ext cx="0" cy="0"/>
          <a:chOff x="0" y="0"/>
          <a:chExt cx="0" cy="0"/>
        </a:xfrm>
      </p:grpSpPr>
      <p:sp>
        <p:nvSpPr>
          <p:cNvPr id="1180" name="Google Shape;1180;g2ce57bb546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1" name="Google Shape;1181;g2ce57bb546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8" name="Shape 1188"/>
        <p:cNvGrpSpPr/>
        <p:nvPr/>
      </p:nvGrpSpPr>
      <p:grpSpPr>
        <a:xfrm>
          <a:off x="0" y="0"/>
          <a:ext cx="0" cy="0"/>
          <a:chOff x="0" y="0"/>
          <a:chExt cx="0" cy="0"/>
        </a:xfrm>
      </p:grpSpPr>
      <p:sp>
        <p:nvSpPr>
          <p:cNvPr id="1189" name="Google Shape;1189;g2ce57bb546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0" name="Google Shape;1190;g2ce57bb546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2ce2aae2cf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8" name="Google Shape;968;g2ce2aae2cfe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8" name="Shape 1198"/>
        <p:cNvGrpSpPr/>
        <p:nvPr/>
      </p:nvGrpSpPr>
      <p:grpSpPr>
        <a:xfrm>
          <a:off x="0" y="0"/>
          <a:ext cx="0" cy="0"/>
          <a:chOff x="0" y="0"/>
          <a:chExt cx="0" cy="0"/>
        </a:xfrm>
      </p:grpSpPr>
      <p:sp>
        <p:nvSpPr>
          <p:cNvPr id="1199" name="Google Shape;1199;g2ce4b0a2c42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 name="Google Shape;1200;g2ce4b0a2c42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2ce4b0a2c42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0" name="Google Shape;1210;g2ce4b0a2c42_0_1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7" name="Shape 1217"/>
        <p:cNvGrpSpPr/>
        <p:nvPr/>
      </p:nvGrpSpPr>
      <p:grpSpPr>
        <a:xfrm>
          <a:off x="0" y="0"/>
          <a:ext cx="0" cy="0"/>
          <a:chOff x="0" y="0"/>
          <a:chExt cx="0" cy="0"/>
        </a:xfrm>
      </p:grpSpPr>
      <p:sp>
        <p:nvSpPr>
          <p:cNvPr id="1218" name="Google Shape;1218;g2ce4b0a2c42_0_1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9" name="Google Shape;1219;g2ce4b0a2c42_0_1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4" name="Shape 1224"/>
        <p:cNvGrpSpPr/>
        <p:nvPr/>
      </p:nvGrpSpPr>
      <p:grpSpPr>
        <a:xfrm>
          <a:off x="0" y="0"/>
          <a:ext cx="0" cy="0"/>
          <a:chOff x="0" y="0"/>
          <a:chExt cx="0" cy="0"/>
        </a:xfrm>
      </p:grpSpPr>
      <p:sp>
        <p:nvSpPr>
          <p:cNvPr id="1225" name="Google Shape;1225;g2ce4b0a2c42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6" name="Google Shape;1226;g2ce4b0a2c42_0_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3" name="Shape 1233"/>
        <p:cNvGrpSpPr/>
        <p:nvPr/>
      </p:nvGrpSpPr>
      <p:grpSpPr>
        <a:xfrm>
          <a:off x="0" y="0"/>
          <a:ext cx="0" cy="0"/>
          <a:chOff x="0" y="0"/>
          <a:chExt cx="0" cy="0"/>
        </a:xfrm>
      </p:grpSpPr>
      <p:sp>
        <p:nvSpPr>
          <p:cNvPr id="1234" name="Google Shape;1234;g2ce1dcbee35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5" name="Google Shape;1235;g2ce1dcbee35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0" name="Shape 1240"/>
        <p:cNvGrpSpPr/>
        <p:nvPr/>
      </p:nvGrpSpPr>
      <p:grpSpPr>
        <a:xfrm>
          <a:off x="0" y="0"/>
          <a:ext cx="0" cy="0"/>
          <a:chOff x="0" y="0"/>
          <a:chExt cx="0" cy="0"/>
        </a:xfrm>
      </p:grpSpPr>
      <p:sp>
        <p:nvSpPr>
          <p:cNvPr id="1241" name="Google Shape;1241;g2ce1dcbee35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2" name="Google Shape;1242;g2ce1dcbee35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8" name="Google Shape;978;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5" name="Shape 985"/>
        <p:cNvGrpSpPr/>
        <p:nvPr/>
      </p:nvGrpSpPr>
      <p:grpSpPr>
        <a:xfrm>
          <a:off x="0" y="0"/>
          <a:ext cx="0" cy="0"/>
          <a:chOff x="0" y="0"/>
          <a:chExt cx="0" cy="0"/>
        </a:xfrm>
      </p:grpSpPr>
      <p:sp>
        <p:nvSpPr>
          <p:cNvPr id="986" name="Google Shape;986;g2ce1a55feea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87" name="Google Shape;987;g2ce1a55feea_0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2ce1dcbee35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2ce1dcbee35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200">
                <a:solidFill>
                  <a:srgbClr val="242424"/>
                </a:solidFill>
                <a:highlight>
                  <a:srgbClr val="FFFFFF"/>
                </a:highlight>
                <a:latin typeface="Georgia"/>
                <a:ea typeface="Georgia"/>
                <a:cs typeface="Georgia"/>
                <a:sym typeface="Georgia"/>
              </a:rPr>
              <a:t>First known paper, published in 2015: “Image Captioning with Neural Networks” by Oriol Vinyals and al.</a:t>
            </a:r>
            <a:endParaRPr sz="12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rPr lang="fr" sz="1200">
                <a:solidFill>
                  <a:srgbClr val="242424"/>
                </a:solidFill>
                <a:highlight>
                  <a:srgbClr val="FFFFFF"/>
                </a:highlight>
                <a:latin typeface="Georgia"/>
                <a:ea typeface="Georgia"/>
                <a:cs typeface="Georgia"/>
                <a:sym typeface="Georgia"/>
              </a:rPr>
              <a:t>This paper delves into using deep learning techniques to automatically generate captions for images</a:t>
            </a:r>
            <a:endParaRPr sz="1200">
              <a:solidFill>
                <a:srgbClr val="242424"/>
              </a:solidFill>
              <a:highlight>
                <a:srgbClr val="FFFFFF"/>
              </a:highlight>
              <a:latin typeface="Georgia"/>
              <a:ea typeface="Georgia"/>
              <a:cs typeface="Georgia"/>
              <a:sym typeface="Georgia"/>
            </a:endParaRPr>
          </a:p>
          <a:p>
            <a:pPr indent="0" lvl="0" marL="0" rtl="0" algn="l">
              <a:spcBef>
                <a:spcPts val="0"/>
              </a:spcBef>
              <a:spcAft>
                <a:spcPts val="0"/>
              </a:spcAft>
              <a:buNone/>
            </a:pPr>
            <a:r>
              <a:rPr lang="fr" sz="1200">
                <a:solidFill>
                  <a:srgbClr val="242424"/>
                </a:solidFill>
                <a:highlight>
                  <a:srgbClr val="FFFFFF"/>
                </a:highlight>
                <a:latin typeface="Georgia"/>
                <a:ea typeface="Georgia"/>
                <a:cs typeface="Georgia"/>
                <a:sym typeface="Georgia"/>
              </a:rPr>
              <a:t>Emergence of OpenAI’s CLIP and Google’s ALIGN</a:t>
            </a:r>
            <a:endParaRPr sz="1200">
              <a:solidFill>
                <a:srgbClr val="242424"/>
              </a:solidFill>
              <a:highlight>
                <a:srgbClr val="FFFFFF"/>
              </a:highlight>
              <a:latin typeface="Georgia"/>
              <a:ea typeface="Georgia"/>
              <a:cs typeface="Georgia"/>
              <a:sym typeface="Georgi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2ce1dcbee35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2ce1dcbee35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1" name="Shape 1011"/>
        <p:cNvGrpSpPr/>
        <p:nvPr/>
      </p:nvGrpSpPr>
      <p:grpSpPr>
        <a:xfrm>
          <a:off x="0" y="0"/>
          <a:ext cx="0" cy="0"/>
          <a:chOff x="0" y="0"/>
          <a:chExt cx="0" cy="0"/>
        </a:xfrm>
      </p:grpSpPr>
      <p:sp>
        <p:nvSpPr>
          <p:cNvPr id="1012" name="Google Shape;1012;g2ce2aae2cf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3" name="Google Shape;1013;g2ce2aae2cfe_0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1" name="Shape 1021"/>
        <p:cNvGrpSpPr/>
        <p:nvPr/>
      </p:nvGrpSpPr>
      <p:grpSpPr>
        <a:xfrm>
          <a:off x="0" y="0"/>
          <a:ext cx="0" cy="0"/>
          <a:chOff x="0" y="0"/>
          <a:chExt cx="0" cy="0"/>
        </a:xfrm>
      </p:grpSpPr>
      <p:sp>
        <p:nvSpPr>
          <p:cNvPr id="1022" name="Google Shape;1022;g2ce26accd94_1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3" name="Google Shape;1023;g2ce26accd94_1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sur 1 colonne" type="tx">
  <p:cSld name="TITLE_AND_BODY">
    <p:bg>
      <p:bgPr>
        <a:solidFill>
          <a:srgbClr val="F4F5F1"/>
        </a:solidFill>
      </p:bgPr>
    </p:bg>
    <p:spTree>
      <p:nvGrpSpPr>
        <p:cNvPr id="55" name="Shape 55"/>
        <p:cNvGrpSpPr/>
        <p:nvPr/>
      </p:nvGrpSpPr>
      <p:grpSpPr>
        <a:xfrm>
          <a:off x="0" y="0"/>
          <a:ext cx="0" cy="0"/>
          <a:chOff x="0" y="0"/>
          <a:chExt cx="0" cy="0"/>
        </a:xfrm>
      </p:grpSpPr>
      <p:sp>
        <p:nvSpPr>
          <p:cNvPr id="56" name="Google Shape;56;p2"/>
          <p:cNvSpPr txBox="1"/>
          <p:nvPr>
            <p:ph type="title"/>
          </p:nvPr>
        </p:nvSpPr>
        <p:spPr>
          <a:xfrm>
            <a:off x="864000" y="218418"/>
            <a:ext cx="78948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7" name="Google Shape;57;p2"/>
          <p:cNvSpPr txBox="1"/>
          <p:nvPr>
            <p:ph idx="1" type="body"/>
          </p:nvPr>
        </p:nvSpPr>
        <p:spPr>
          <a:xfrm>
            <a:off x="864000" y="1501200"/>
            <a:ext cx="7894800" cy="31572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58" name="Google Shape;58;p2"/>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59" name="Google Shape;59;p2"/>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60" name="Google Shape;60;p2"/>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pos="544">
          <p15:clr>
            <a:srgbClr val="E46962"/>
          </p15:clr>
        </p15:guide>
        <p15:guide id="2" pos="5517">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et texte 3">
  <p:cSld name="ONE_COLUMN_TEXT_1_2_2">
    <p:bg>
      <p:bgPr>
        <a:solidFill>
          <a:srgbClr val="B9DBC1"/>
        </a:solidFill>
      </p:bgPr>
    </p:bg>
    <p:spTree>
      <p:nvGrpSpPr>
        <p:cNvPr id="403" name="Shape 403"/>
        <p:cNvGrpSpPr/>
        <p:nvPr/>
      </p:nvGrpSpPr>
      <p:grpSpPr>
        <a:xfrm>
          <a:off x="0" y="0"/>
          <a:ext cx="0" cy="0"/>
          <a:chOff x="0" y="0"/>
          <a:chExt cx="0" cy="0"/>
        </a:xfrm>
      </p:grpSpPr>
      <p:sp>
        <p:nvSpPr>
          <p:cNvPr id="404" name="Google Shape;404;p11"/>
          <p:cNvSpPr/>
          <p:nvPr/>
        </p:nvSpPr>
        <p:spPr>
          <a:xfrm>
            <a:off x="3877200" y="0"/>
            <a:ext cx="5271900" cy="5143500"/>
          </a:xfrm>
          <a:prstGeom prst="rect">
            <a:avLst/>
          </a:prstGeom>
          <a:solidFill>
            <a:srgbClr val="F4F5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11"/>
          <p:cNvSpPr txBox="1"/>
          <p:nvPr>
            <p:ph type="title"/>
          </p:nvPr>
        </p:nvSpPr>
        <p:spPr>
          <a:xfrm>
            <a:off x="864000" y="218425"/>
            <a:ext cx="7894800" cy="6672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06" name="Google Shape;406;p11"/>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407" name="Google Shape;407;p11"/>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408" name="Google Shape;408;p11"/>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409" name="Google Shape;409;p11"/>
          <p:cNvGrpSpPr/>
          <p:nvPr/>
        </p:nvGrpSpPr>
        <p:grpSpPr>
          <a:xfrm>
            <a:off x="8150393" y="4878076"/>
            <a:ext cx="511008" cy="150548"/>
            <a:chOff x="249750" y="1780450"/>
            <a:chExt cx="7107200" cy="2090950"/>
          </a:xfrm>
        </p:grpSpPr>
        <p:sp>
          <p:nvSpPr>
            <p:cNvPr id="410" name="Google Shape;410;p11"/>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11" name="Google Shape;411;p11"/>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12" name="Google Shape;412;p11"/>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13" name="Google Shape;413;p11"/>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14" name="Google Shape;414;p11"/>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15" name="Google Shape;415;p11"/>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16" name="Google Shape;416;p11"/>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17" name="Google Shape;417;p11"/>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18" name="Google Shape;418;p11"/>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19" name="Google Shape;419;p11"/>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20" name="Google Shape;420;p11"/>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21" name="Google Shape;421;p11"/>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22" name="Google Shape;422;p11"/>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23" name="Google Shape;423;p11"/>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24" name="Google Shape;424;p11"/>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25" name="Google Shape;425;p11"/>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26" name="Google Shape;426;p11"/>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27" name="Google Shape;427;p11"/>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28" name="Google Shape;428;p11"/>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29" name="Google Shape;429;p11"/>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30" name="Google Shape;430;p11"/>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31" name="Google Shape;431;p11"/>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32" name="Google Shape;432;p11"/>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33" name="Google Shape;433;p11"/>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34" name="Google Shape;434;p11"/>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35" name="Google Shape;435;p11"/>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36" name="Google Shape;436;p11"/>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37" name="Google Shape;437;p11"/>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38" name="Google Shape;438;p11"/>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39" name="Google Shape;439;p11"/>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40" name="Google Shape;440;p11"/>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41" name="Google Shape;441;p11"/>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42" name="Google Shape;442;p11"/>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43" name="Google Shape;443;p11"/>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44" name="Google Shape;444;p11"/>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45" name="Google Shape;445;p11"/>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46" name="Google Shape;446;p11"/>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47" name="Google Shape;447;p11"/>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48" name="Google Shape;448;p11"/>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49" name="Google Shape;449;p11"/>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50" name="Google Shape;450;p11"/>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51" name="Google Shape;451;p11"/>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52" name="Google Shape;452;p11"/>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53" name="Google Shape;453;p11"/>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54" name="Google Shape;454;p11"/>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
        <p:nvSpPr>
          <p:cNvPr id="455" name="Google Shape;455;p11"/>
          <p:cNvSpPr txBox="1"/>
          <p:nvPr>
            <p:ph idx="1" type="subTitle"/>
          </p:nvPr>
        </p:nvSpPr>
        <p:spPr>
          <a:xfrm>
            <a:off x="864000" y="885600"/>
            <a:ext cx="3013200" cy="1070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100"/>
              <a:buFont typeface="Work Sans Medium"/>
              <a:buNone/>
              <a:defRPr sz="1100">
                <a:latin typeface="Work Sans Medium"/>
                <a:ea typeface="Work Sans Medium"/>
                <a:cs typeface="Work Sans Medium"/>
                <a:sym typeface="Work Sans Medium"/>
              </a:defRPr>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456" name="Google Shape;456;p11"/>
          <p:cNvSpPr/>
          <p:nvPr>
            <p:ph idx="2" type="pic"/>
          </p:nvPr>
        </p:nvSpPr>
        <p:spPr>
          <a:xfrm>
            <a:off x="954000" y="1926000"/>
            <a:ext cx="2487600" cy="2487600"/>
          </a:xfrm>
          <a:prstGeom prst="ellipse">
            <a:avLst/>
          </a:prstGeom>
          <a:noFill/>
          <a:ln>
            <a:noFill/>
          </a:ln>
        </p:spPr>
      </p: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558">
          <p15:clr>
            <a:srgbClr val="E46962"/>
          </p15:clr>
        </p15:guide>
        <p15:guide id="4" pos="2665">
          <p15:clr>
            <a:srgbClr val="E46962"/>
          </p15:clr>
        </p15:guide>
        <p15:guide id="5" pos="5517">
          <p15:clr>
            <a:srgbClr val="E46962"/>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sous-titre 1">
  <p:cSld name="TITLE_ONLY_1">
    <p:bg>
      <p:bgPr>
        <a:solidFill>
          <a:srgbClr val="F4F5F1"/>
        </a:solidFill>
      </p:bgPr>
    </p:bg>
    <p:spTree>
      <p:nvGrpSpPr>
        <p:cNvPr id="457" name="Shape 457"/>
        <p:cNvGrpSpPr/>
        <p:nvPr/>
      </p:nvGrpSpPr>
      <p:grpSpPr>
        <a:xfrm>
          <a:off x="0" y="0"/>
          <a:ext cx="0" cy="0"/>
          <a:chOff x="0" y="0"/>
          <a:chExt cx="0" cy="0"/>
        </a:xfrm>
      </p:grpSpPr>
      <p:sp>
        <p:nvSpPr>
          <p:cNvPr id="458" name="Google Shape;458;p12"/>
          <p:cNvSpPr txBox="1"/>
          <p:nvPr>
            <p:ph type="title"/>
          </p:nvPr>
        </p:nvSpPr>
        <p:spPr>
          <a:xfrm>
            <a:off x="864000" y="218426"/>
            <a:ext cx="7894800" cy="64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59" name="Google Shape;459;p12"/>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460" name="Google Shape;460;p12"/>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461" name="Google Shape;461;p12"/>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
        <p:nvSpPr>
          <p:cNvPr id="462" name="Google Shape;462;p12"/>
          <p:cNvSpPr txBox="1"/>
          <p:nvPr>
            <p:ph idx="1" type="subTitle"/>
          </p:nvPr>
        </p:nvSpPr>
        <p:spPr>
          <a:xfrm>
            <a:off x="864000" y="864000"/>
            <a:ext cx="4473600" cy="78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1700"/>
              <a:buNone/>
              <a:defRPr sz="1700"/>
            </a:lvl2pPr>
            <a:lvl3pPr lvl="2" algn="ctr">
              <a:lnSpc>
                <a:spcPct val="100000"/>
              </a:lnSpc>
              <a:spcBef>
                <a:spcPts val="0"/>
              </a:spcBef>
              <a:spcAft>
                <a:spcPts val="0"/>
              </a:spcAft>
              <a:buSzPts val="1700"/>
              <a:buNone/>
              <a:defRPr sz="1700"/>
            </a:lvl3pPr>
            <a:lvl4pPr lvl="3" algn="ctr">
              <a:lnSpc>
                <a:spcPct val="100000"/>
              </a:lnSpc>
              <a:spcBef>
                <a:spcPts val="0"/>
              </a:spcBef>
              <a:spcAft>
                <a:spcPts val="0"/>
              </a:spcAft>
              <a:buSzPts val="1700"/>
              <a:buNone/>
              <a:defRPr sz="1700"/>
            </a:lvl4pPr>
            <a:lvl5pPr lvl="4" algn="ctr">
              <a:lnSpc>
                <a:spcPct val="100000"/>
              </a:lnSpc>
              <a:spcBef>
                <a:spcPts val="0"/>
              </a:spcBef>
              <a:spcAft>
                <a:spcPts val="0"/>
              </a:spcAft>
              <a:buSzPts val="1700"/>
              <a:buNone/>
              <a:defRPr sz="1700"/>
            </a:lvl5pPr>
            <a:lvl6pPr lvl="5" algn="ctr">
              <a:lnSpc>
                <a:spcPct val="100000"/>
              </a:lnSpc>
              <a:spcBef>
                <a:spcPts val="0"/>
              </a:spcBef>
              <a:spcAft>
                <a:spcPts val="0"/>
              </a:spcAft>
              <a:buSzPts val="1700"/>
              <a:buNone/>
              <a:defRPr sz="1700"/>
            </a:lvl6pPr>
            <a:lvl7pPr lvl="6" algn="ctr">
              <a:lnSpc>
                <a:spcPct val="100000"/>
              </a:lnSpc>
              <a:spcBef>
                <a:spcPts val="0"/>
              </a:spcBef>
              <a:spcAft>
                <a:spcPts val="0"/>
              </a:spcAft>
              <a:buSzPts val="1700"/>
              <a:buNone/>
              <a:defRPr sz="1700"/>
            </a:lvl7pPr>
            <a:lvl8pPr lvl="7" algn="ctr">
              <a:lnSpc>
                <a:spcPct val="100000"/>
              </a:lnSpc>
              <a:spcBef>
                <a:spcPts val="0"/>
              </a:spcBef>
              <a:spcAft>
                <a:spcPts val="0"/>
              </a:spcAft>
              <a:buSzPts val="1700"/>
              <a:buNone/>
              <a:defRPr sz="1700"/>
            </a:lvl8pPr>
            <a:lvl9pPr lvl="8" algn="ctr">
              <a:lnSpc>
                <a:spcPct val="100000"/>
              </a:lnSpc>
              <a:spcBef>
                <a:spcPts val="0"/>
              </a:spcBef>
              <a:spcAft>
                <a:spcPts val="0"/>
              </a:spcAft>
              <a:buSzPts val="1700"/>
              <a:buNone/>
              <a:defRPr sz="1700"/>
            </a:lvl9pPr>
          </a:lstStyle>
          <a:p/>
        </p:txBody>
      </p:sp>
    </p:spTree>
  </p:cSld>
  <p:clrMapOvr>
    <a:masterClrMapping/>
  </p:clrMapOvr>
  <p:extLst>
    <p:ext uri="{DCECCB84-F9BA-43D5-87BE-67443E8EF086}">
      <p15:sldGuideLst>
        <p15:guide id="1" pos="544">
          <p15:clr>
            <a:srgbClr val="E46962"/>
          </p15:clr>
        </p15:guide>
        <p15:guide id="2" pos="5517">
          <p15:clr>
            <a:srgbClr val="E46962"/>
          </p15:clr>
        </p15:guide>
        <p15:guide id="3" orient="horz" pos="138">
          <p15:clr>
            <a:srgbClr val="E46962"/>
          </p15:clr>
        </p15:guide>
        <p15:guide id="4" orient="horz" pos="544">
          <p15:clr>
            <a:srgbClr val="E46962"/>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sur 3 colonnes">
  <p:cSld name="TITLE_AND_TWO_COLUMNS_1">
    <p:bg>
      <p:bgPr>
        <a:solidFill>
          <a:srgbClr val="F4F5F1"/>
        </a:solidFill>
      </p:bgPr>
    </p:bg>
    <p:spTree>
      <p:nvGrpSpPr>
        <p:cNvPr id="463" name="Shape 463"/>
        <p:cNvGrpSpPr/>
        <p:nvPr/>
      </p:nvGrpSpPr>
      <p:grpSpPr>
        <a:xfrm>
          <a:off x="0" y="0"/>
          <a:ext cx="0" cy="0"/>
          <a:chOff x="0" y="0"/>
          <a:chExt cx="0" cy="0"/>
        </a:xfrm>
      </p:grpSpPr>
      <p:sp>
        <p:nvSpPr>
          <p:cNvPr id="464" name="Google Shape;464;p13"/>
          <p:cNvSpPr txBox="1"/>
          <p:nvPr>
            <p:ph idx="1" type="body"/>
          </p:nvPr>
        </p:nvSpPr>
        <p:spPr>
          <a:xfrm>
            <a:off x="6127200" y="1501200"/>
            <a:ext cx="2631600" cy="3266400"/>
          </a:xfrm>
          <a:prstGeom prst="rect">
            <a:avLst/>
          </a:prstGeom>
          <a:noFill/>
          <a:ln>
            <a:noFill/>
          </a:ln>
        </p:spPr>
        <p:txBody>
          <a:bodyPr anchorCtr="0" anchor="t" bIns="91425" lIns="91425" spcFirstLastPara="1" rIns="91425" wrap="square" tIns="91425">
            <a:noAutofit/>
          </a:bodyPr>
          <a:lstStyle>
            <a:lvl1pPr indent="-298450" lvl="0" marL="457200" algn="l">
              <a:lnSpc>
                <a:spcPct val="100000"/>
              </a:lnSpc>
              <a:spcBef>
                <a:spcPts val="0"/>
              </a:spcBef>
              <a:spcAft>
                <a:spcPts val="0"/>
              </a:spcAft>
              <a:buSzPts val="1100"/>
              <a:buFont typeface="Work Sans Medium"/>
              <a:buChar char="•"/>
              <a:defRPr sz="1100">
                <a:latin typeface="Work Sans Medium"/>
                <a:ea typeface="Work Sans Medium"/>
                <a:cs typeface="Work Sans Medium"/>
                <a:sym typeface="Work Sans Medium"/>
              </a:defRPr>
            </a:lvl1pPr>
            <a:lvl2pPr indent="-295275" lvl="1" marL="914400" algn="l">
              <a:lnSpc>
                <a:spcPct val="100000"/>
              </a:lnSpc>
              <a:spcBef>
                <a:spcPts val="525"/>
              </a:spcBef>
              <a:spcAft>
                <a:spcPts val="0"/>
              </a:spcAft>
              <a:buSzPts val="1050"/>
              <a:buChar char="•"/>
              <a:defRPr/>
            </a:lvl2pPr>
            <a:lvl3pPr indent="-295275" lvl="2" marL="1371600" algn="l">
              <a:lnSpc>
                <a:spcPct val="100000"/>
              </a:lnSpc>
              <a:spcBef>
                <a:spcPts val="525"/>
              </a:spcBef>
              <a:spcAft>
                <a:spcPts val="0"/>
              </a:spcAft>
              <a:buSzPts val="1050"/>
              <a:buChar char="•"/>
              <a:defRPr/>
            </a:lvl3pPr>
            <a:lvl4pPr indent="-295275" lvl="3" marL="1828800" algn="l">
              <a:lnSpc>
                <a:spcPct val="100000"/>
              </a:lnSpc>
              <a:spcBef>
                <a:spcPts val="525"/>
              </a:spcBef>
              <a:spcAft>
                <a:spcPts val="0"/>
              </a:spcAft>
              <a:buSzPts val="1050"/>
              <a:buChar char="•"/>
              <a:defRPr/>
            </a:lvl4pPr>
            <a:lvl5pPr indent="-295275" lvl="4" marL="2286000" algn="l">
              <a:lnSpc>
                <a:spcPct val="100000"/>
              </a:lnSpc>
              <a:spcBef>
                <a:spcPts val="525"/>
              </a:spcBef>
              <a:spcAft>
                <a:spcPts val="0"/>
              </a:spcAft>
              <a:buSzPts val="1050"/>
              <a:buChar char="•"/>
              <a:defRPr/>
            </a:lvl5pPr>
            <a:lvl6pPr indent="-295275" lvl="5" marL="2743200" algn="l">
              <a:lnSpc>
                <a:spcPct val="100000"/>
              </a:lnSpc>
              <a:spcBef>
                <a:spcPts val="525"/>
              </a:spcBef>
              <a:spcAft>
                <a:spcPts val="0"/>
              </a:spcAft>
              <a:buSzPts val="1050"/>
              <a:buChar char="•"/>
              <a:defRPr/>
            </a:lvl6pPr>
            <a:lvl7pPr indent="-295275" lvl="6" marL="3200400" algn="l">
              <a:lnSpc>
                <a:spcPct val="100000"/>
              </a:lnSpc>
              <a:spcBef>
                <a:spcPts val="525"/>
              </a:spcBef>
              <a:spcAft>
                <a:spcPts val="0"/>
              </a:spcAft>
              <a:buSzPts val="1050"/>
              <a:buChar char="•"/>
              <a:defRPr/>
            </a:lvl7pPr>
            <a:lvl8pPr indent="-295275" lvl="7" marL="3657600" algn="l">
              <a:lnSpc>
                <a:spcPct val="100000"/>
              </a:lnSpc>
              <a:spcBef>
                <a:spcPts val="525"/>
              </a:spcBef>
              <a:spcAft>
                <a:spcPts val="0"/>
              </a:spcAft>
              <a:buSzPts val="1050"/>
              <a:buChar char="•"/>
              <a:defRPr/>
            </a:lvl8pPr>
            <a:lvl9pPr indent="-295275" lvl="8" marL="4114800" algn="l">
              <a:lnSpc>
                <a:spcPct val="100000"/>
              </a:lnSpc>
              <a:spcBef>
                <a:spcPts val="525"/>
              </a:spcBef>
              <a:spcAft>
                <a:spcPts val="525"/>
              </a:spcAft>
              <a:buSzPts val="1050"/>
              <a:buChar char="•"/>
              <a:defRPr/>
            </a:lvl9pPr>
          </a:lstStyle>
          <a:p/>
        </p:txBody>
      </p:sp>
      <p:sp>
        <p:nvSpPr>
          <p:cNvPr id="465" name="Google Shape;465;p13"/>
          <p:cNvSpPr txBox="1"/>
          <p:nvPr>
            <p:ph type="title"/>
          </p:nvPr>
        </p:nvSpPr>
        <p:spPr>
          <a:xfrm>
            <a:off x="864000" y="218418"/>
            <a:ext cx="78948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66" name="Google Shape;466;p13"/>
          <p:cNvSpPr txBox="1"/>
          <p:nvPr>
            <p:ph idx="2" type="body"/>
          </p:nvPr>
        </p:nvSpPr>
        <p:spPr>
          <a:xfrm>
            <a:off x="864000" y="1501200"/>
            <a:ext cx="2631600" cy="3266400"/>
          </a:xfrm>
          <a:prstGeom prst="rect">
            <a:avLst/>
          </a:prstGeom>
          <a:noFill/>
          <a:ln>
            <a:noFill/>
          </a:ln>
        </p:spPr>
        <p:txBody>
          <a:bodyPr anchorCtr="0" anchor="t" bIns="91425" lIns="91425" spcFirstLastPara="1" rIns="91425" wrap="square" tIns="91425">
            <a:noAutofit/>
          </a:bodyPr>
          <a:lstStyle>
            <a:lvl1pPr indent="-298450" lvl="0" marL="457200" algn="l">
              <a:lnSpc>
                <a:spcPct val="100000"/>
              </a:lnSpc>
              <a:spcBef>
                <a:spcPts val="0"/>
              </a:spcBef>
              <a:spcAft>
                <a:spcPts val="0"/>
              </a:spcAft>
              <a:buSzPts val="1100"/>
              <a:buFont typeface="Work Sans Medium"/>
              <a:buChar char="•"/>
              <a:defRPr sz="1100">
                <a:latin typeface="Work Sans Medium"/>
                <a:ea typeface="Work Sans Medium"/>
                <a:cs typeface="Work Sans Medium"/>
                <a:sym typeface="Work Sans Medium"/>
              </a:defRPr>
            </a:lvl1pPr>
            <a:lvl2pPr indent="-295275" lvl="1" marL="914400" algn="l">
              <a:lnSpc>
                <a:spcPct val="100000"/>
              </a:lnSpc>
              <a:spcBef>
                <a:spcPts val="525"/>
              </a:spcBef>
              <a:spcAft>
                <a:spcPts val="0"/>
              </a:spcAft>
              <a:buSzPts val="1050"/>
              <a:buChar char="•"/>
              <a:defRPr/>
            </a:lvl2pPr>
            <a:lvl3pPr indent="-295275" lvl="2" marL="1371600" algn="l">
              <a:lnSpc>
                <a:spcPct val="100000"/>
              </a:lnSpc>
              <a:spcBef>
                <a:spcPts val="525"/>
              </a:spcBef>
              <a:spcAft>
                <a:spcPts val="0"/>
              </a:spcAft>
              <a:buSzPts val="1050"/>
              <a:buChar char="•"/>
              <a:defRPr/>
            </a:lvl3pPr>
            <a:lvl4pPr indent="-295275" lvl="3" marL="1828800" algn="l">
              <a:lnSpc>
                <a:spcPct val="100000"/>
              </a:lnSpc>
              <a:spcBef>
                <a:spcPts val="525"/>
              </a:spcBef>
              <a:spcAft>
                <a:spcPts val="0"/>
              </a:spcAft>
              <a:buSzPts val="1050"/>
              <a:buChar char="•"/>
              <a:defRPr/>
            </a:lvl4pPr>
            <a:lvl5pPr indent="-295275" lvl="4" marL="2286000" algn="l">
              <a:lnSpc>
                <a:spcPct val="100000"/>
              </a:lnSpc>
              <a:spcBef>
                <a:spcPts val="525"/>
              </a:spcBef>
              <a:spcAft>
                <a:spcPts val="0"/>
              </a:spcAft>
              <a:buSzPts val="1050"/>
              <a:buChar char="•"/>
              <a:defRPr/>
            </a:lvl5pPr>
            <a:lvl6pPr indent="-295275" lvl="5" marL="2743200" algn="l">
              <a:lnSpc>
                <a:spcPct val="100000"/>
              </a:lnSpc>
              <a:spcBef>
                <a:spcPts val="525"/>
              </a:spcBef>
              <a:spcAft>
                <a:spcPts val="0"/>
              </a:spcAft>
              <a:buSzPts val="1050"/>
              <a:buChar char="•"/>
              <a:defRPr/>
            </a:lvl6pPr>
            <a:lvl7pPr indent="-295275" lvl="6" marL="3200400" algn="l">
              <a:lnSpc>
                <a:spcPct val="100000"/>
              </a:lnSpc>
              <a:spcBef>
                <a:spcPts val="525"/>
              </a:spcBef>
              <a:spcAft>
                <a:spcPts val="0"/>
              </a:spcAft>
              <a:buSzPts val="1050"/>
              <a:buChar char="•"/>
              <a:defRPr/>
            </a:lvl7pPr>
            <a:lvl8pPr indent="-295275" lvl="7" marL="3657600" algn="l">
              <a:lnSpc>
                <a:spcPct val="100000"/>
              </a:lnSpc>
              <a:spcBef>
                <a:spcPts val="525"/>
              </a:spcBef>
              <a:spcAft>
                <a:spcPts val="0"/>
              </a:spcAft>
              <a:buSzPts val="1050"/>
              <a:buChar char="•"/>
              <a:defRPr/>
            </a:lvl8pPr>
            <a:lvl9pPr indent="-295275" lvl="8" marL="4114800" algn="l">
              <a:lnSpc>
                <a:spcPct val="100000"/>
              </a:lnSpc>
              <a:spcBef>
                <a:spcPts val="525"/>
              </a:spcBef>
              <a:spcAft>
                <a:spcPts val="525"/>
              </a:spcAft>
              <a:buSzPts val="1050"/>
              <a:buChar char="•"/>
              <a:defRPr/>
            </a:lvl9pPr>
          </a:lstStyle>
          <a:p/>
        </p:txBody>
      </p:sp>
      <p:sp>
        <p:nvSpPr>
          <p:cNvPr id="467" name="Google Shape;467;p13"/>
          <p:cNvSpPr txBox="1"/>
          <p:nvPr>
            <p:ph idx="3" type="body"/>
          </p:nvPr>
        </p:nvSpPr>
        <p:spPr>
          <a:xfrm>
            <a:off x="3495600" y="1501200"/>
            <a:ext cx="2631600" cy="3266400"/>
          </a:xfrm>
          <a:prstGeom prst="rect">
            <a:avLst/>
          </a:prstGeom>
          <a:noFill/>
          <a:ln>
            <a:noFill/>
          </a:ln>
        </p:spPr>
        <p:txBody>
          <a:bodyPr anchorCtr="0" anchor="t" bIns="91425" lIns="91425" spcFirstLastPara="1" rIns="91425" wrap="square" tIns="91425">
            <a:noAutofit/>
          </a:bodyPr>
          <a:lstStyle>
            <a:lvl1pPr indent="-298450" lvl="0" marL="457200" algn="l">
              <a:lnSpc>
                <a:spcPct val="100000"/>
              </a:lnSpc>
              <a:spcBef>
                <a:spcPts val="0"/>
              </a:spcBef>
              <a:spcAft>
                <a:spcPts val="0"/>
              </a:spcAft>
              <a:buSzPts val="1100"/>
              <a:buFont typeface="Work Sans Medium"/>
              <a:buChar char="•"/>
              <a:defRPr sz="1100">
                <a:latin typeface="Work Sans Medium"/>
                <a:ea typeface="Work Sans Medium"/>
                <a:cs typeface="Work Sans Medium"/>
                <a:sym typeface="Work Sans Medium"/>
              </a:defRPr>
            </a:lvl1pPr>
            <a:lvl2pPr indent="-295275" lvl="1" marL="914400" algn="l">
              <a:lnSpc>
                <a:spcPct val="100000"/>
              </a:lnSpc>
              <a:spcBef>
                <a:spcPts val="525"/>
              </a:spcBef>
              <a:spcAft>
                <a:spcPts val="0"/>
              </a:spcAft>
              <a:buSzPts val="1050"/>
              <a:buChar char="•"/>
              <a:defRPr/>
            </a:lvl2pPr>
            <a:lvl3pPr indent="-295275" lvl="2" marL="1371600" algn="l">
              <a:lnSpc>
                <a:spcPct val="100000"/>
              </a:lnSpc>
              <a:spcBef>
                <a:spcPts val="525"/>
              </a:spcBef>
              <a:spcAft>
                <a:spcPts val="0"/>
              </a:spcAft>
              <a:buSzPts val="1050"/>
              <a:buChar char="•"/>
              <a:defRPr/>
            </a:lvl3pPr>
            <a:lvl4pPr indent="-295275" lvl="3" marL="1828800" algn="l">
              <a:lnSpc>
                <a:spcPct val="100000"/>
              </a:lnSpc>
              <a:spcBef>
                <a:spcPts val="525"/>
              </a:spcBef>
              <a:spcAft>
                <a:spcPts val="0"/>
              </a:spcAft>
              <a:buSzPts val="1050"/>
              <a:buChar char="•"/>
              <a:defRPr/>
            </a:lvl4pPr>
            <a:lvl5pPr indent="-295275" lvl="4" marL="2286000" algn="l">
              <a:lnSpc>
                <a:spcPct val="100000"/>
              </a:lnSpc>
              <a:spcBef>
                <a:spcPts val="525"/>
              </a:spcBef>
              <a:spcAft>
                <a:spcPts val="0"/>
              </a:spcAft>
              <a:buSzPts val="1050"/>
              <a:buChar char="•"/>
              <a:defRPr/>
            </a:lvl5pPr>
            <a:lvl6pPr indent="-295275" lvl="5" marL="2743200" algn="l">
              <a:lnSpc>
                <a:spcPct val="100000"/>
              </a:lnSpc>
              <a:spcBef>
                <a:spcPts val="525"/>
              </a:spcBef>
              <a:spcAft>
                <a:spcPts val="0"/>
              </a:spcAft>
              <a:buSzPts val="1050"/>
              <a:buChar char="•"/>
              <a:defRPr/>
            </a:lvl6pPr>
            <a:lvl7pPr indent="-295275" lvl="6" marL="3200400" algn="l">
              <a:lnSpc>
                <a:spcPct val="100000"/>
              </a:lnSpc>
              <a:spcBef>
                <a:spcPts val="525"/>
              </a:spcBef>
              <a:spcAft>
                <a:spcPts val="0"/>
              </a:spcAft>
              <a:buSzPts val="1050"/>
              <a:buChar char="•"/>
              <a:defRPr/>
            </a:lvl7pPr>
            <a:lvl8pPr indent="-295275" lvl="7" marL="3657600" algn="l">
              <a:lnSpc>
                <a:spcPct val="100000"/>
              </a:lnSpc>
              <a:spcBef>
                <a:spcPts val="525"/>
              </a:spcBef>
              <a:spcAft>
                <a:spcPts val="0"/>
              </a:spcAft>
              <a:buSzPts val="1050"/>
              <a:buChar char="•"/>
              <a:defRPr/>
            </a:lvl8pPr>
            <a:lvl9pPr indent="-295275" lvl="8" marL="4114800" algn="l">
              <a:lnSpc>
                <a:spcPct val="100000"/>
              </a:lnSpc>
              <a:spcBef>
                <a:spcPts val="525"/>
              </a:spcBef>
              <a:spcAft>
                <a:spcPts val="525"/>
              </a:spcAft>
              <a:buSzPts val="1050"/>
              <a:buChar char="•"/>
              <a:defRPr/>
            </a:lvl9pPr>
          </a:lstStyle>
          <a:p/>
        </p:txBody>
      </p:sp>
      <p:sp>
        <p:nvSpPr>
          <p:cNvPr id="468" name="Google Shape;468;p13"/>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469" name="Google Shape;469;p13"/>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470" name="Google Shape;470;p13"/>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pos="2202">
          <p15:clr>
            <a:srgbClr val="E46962"/>
          </p15:clr>
        </p15:guide>
        <p15:guide id="2" pos="3860">
          <p15:clr>
            <a:srgbClr val="E46962"/>
          </p15:clr>
        </p15:guide>
        <p15:guide id="3" pos="5517">
          <p15:clr>
            <a:srgbClr val="E46962"/>
          </p15:clr>
        </p15:guide>
        <p15:guide id="4" pos="544">
          <p15:clr>
            <a:srgbClr val="E46962"/>
          </p15:clr>
        </p15:guide>
        <p15:guide id="5" orient="horz" pos="138">
          <p15:clr>
            <a:srgbClr val="E46962"/>
          </p15:clr>
        </p15:guide>
        <p15:guide id="6" orient="horz" pos="946">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ur Professors">
  <p:cSld name="TITLE_AND_TWO_COLUMNS_1_1">
    <p:bg>
      <p:bgPr>
        <a:solidFill>
          <a:srgbClr val="F4F5F1"/>
        </a:solidFill>
      </p:bgPr>
    </p:bg>
    <p:spTree>
      <p:nvGrpSpPr>
        <p:cNvPr id="471" name="Shape 471"/>
        <p:cNvGrpSpPr/>
        <p:nvPr/>
      </p:nvGrpSpPr>
      <p:grpSpPr>
        <a:xfrm>
          <a:off x="0" y="0"/>
          <a:ext cx="0" cy="0"/>
          <a:chOff x="0" y="0"/>
          <a:chExt cx="0" cy="0"/>
        </a:xfrm>
      </p:grpSpPr>
      <p:sp>
        <p:nvSpPr>
          <p:cNvPr id="472" name="Google Shape;472;p14"/>
          <p:cNvSpPr txBox="1"/>
          <p:nvPr>
            <p:ph idx="1" type="body"/>
          </p:nvPr>
        </p:nvSpPr>
        <p:spPr>
          <a:xfrm>
            <a:off x="7099200" y="1148400"/>
            <a:ext cx="1659600" cy="18144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SzPts val="1000"/>
              <a:buFont typeface="Work Sans Medium"/>
              <a:buChar char="•"/>
              <a:defRPr sz="1000">
                <a:latin typeface="Work Sans Medium"/>
                <a:ea typeface="Work Sans Medium"/>
                <a:cs typeface="Work Sans Medium"/>
                <a:sym typeface="Work Sans Medium"/>
              </a:defRPr>
            </a:lvl1pPr>
            <a:lvl2pPr indent="-285750" lvl="1" marL="914400" algn="l">
              <a:lnSpc>
                <a:spcPct val="100000"/>
              </a:lnSpc>
              <a:spcBef>
                <a:spcPts val="525"/>
              </a:spcBef>
              <a:spcAft>
                <a:spcPts val="0"/>
              </a:spcAft>
              <a:buSzPts val="900"/>
              <a:buChar char="•"/>
              <a:defRPr sz="900"/>
            </a:lvl2pPr>
            <a:lvl3pPr indent="-285750" lvl="2" marL="1371600" algn="l">
              <a:lnSpc>
                <a:spcPct val="100000"/>
              </a:lnSpc>
              <a:spcBef>
                <a:spcPts val="525"/>
              </a:spcBef>
              <a:spcAft>
                <a:spcPts val="0"/>
              </a:spcAft>
              <a:buSzPts val="900"/>
              <a:buChar char="•"/>
              <a:defRPr sz="900"/>
            </a:lvl3pPr>
            <a:lvl4pPr indent="-285750" lvl="3" marL="1828800" algn="l">
              <a:lnSpc>
                <a:spcPct val="100000"/>
              </a:lnSpc>
              <a:spcBef>
                <a:spcPts val="525"/>
              </a:spcBef>
              <a:spcAft>
                <a:spcPts val="0"/>
              </a:spcAft>
              <a:buSzPts val="900"/>
              <a:buChar char="•"/>
              <a:defRPr sz="900"/>
            </a:lvl4pPr>
            <a:lvl5pPr indent="-285750" lvl="4" marL="2286000" algn="l">
              <a:lnSpc>
                <a:spcPct val="100000"/>
              </a:lnSpc>
              <a:spcBef>
                <a:spcPts val="525"/>
              </a:spcBef>
              <a:spcAft>
                <a:spcPts val="0"/>
              </a:spcAft>
              <a:buSzPts val="900"/>
              <a:buChar char="•"/>
              <a:defRPr sz="900"/>
            </a:lvl5pPr>
            <a:lvl6pPr indent="-285750" lvl="5" marL="2743200" algn="l">
              <a:lnSpc>
                <a:spcPct val="100000"/>
              </a:lnSpc>
              <a:spcBef>
                <a:spcPts val="525"/>
              </a:spcBef>
              <a:spcAft>
                <a:spcPts val="0"/>
              </a:spcAft>
              <a:buSzPts val="900"/>
              <a:buChar char="•"/>
              <a:defRPr sz="900"/>
            </a:lvl6pPr>
            <a:lvl7pPr indent="-285750" lvl="6" marL="3200400" algn="l">
              <a:lnSpc>
                <a:spcPct val="100000"/>
              </a:lnSpc>
              <a:spcBef>
                <a:spcPts val="525"/>
              </a:spcBef>
              <a:spcAft>
                <a:spcPts val="0"/>
              </a:spcAft>
              <a:buSzPts val="900"/>
              <a:buChar char="•"/>
              <a:defRPr sz="900"/>
            </a:lvl7pPr>
            <a:lvl8pPr indent="-285750" lvl="7" marL="3657600" algn="l">
              <a:lnSpc>
                <a:spcPct val="100000"/>
              </a:lnSpc>
              <a:spcBef>
                <a:spcPts val="525"/>
              </a:spcBef>
              <a:spcAft>
                <a:spcPts val="0"/>
              </a:spcAft>
              <a:buSzPts val="900"/>
              <a:buChar char="•"/>
              <a:defRPr sz="900"/>
            </a:lvl8pPr>
            <a:lvl9pPr indent="-285750" lvl="8" marL="4114800" algn="l">
              <a:lnSpc>
                <a:spcPct val="100000"/>
              </a:lnSpc>
              <a:spcBef>
                <a:spcPts val="525"/>
              </a:spcBef>
              <a:spcAft>
                <a:spcPts val="525"/>
              </a:spcAft>
              <a:buSzPts val="900"/>
              <a:buChar char="•"/>
              <a:defRPr sz="900"/>
            </a:lvl9pPr>
          </a:lstStyle>
          <a:p/>
        </p:txBody>
      </p:sp>
      <p:sp>
        <p:nvSpPr>
          <p:cNvPr id="473" name="Google Shape;473;p14"/>
          <p:cNvSpPr txBox="1"/>
          <p:nvPr>
            <p:ph type="title"/>
          </p:nvPr>
        </p:nvSpPr>
        <p:spPr>
          <a:xfrm>
            <a:off x="864000" y="218418"/>
            <a:ext cx="78948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74" name="Google Shape;474;p14"/>
          <p:cNvSpPr txBox="1"/>
          <p:nvPr>
            <p:ph idx="2" type="body"/>
          </p:nvPr>
        </p:nvSpPr>
        <p:spPr>
          <a:xfrm>
            <a:off x="1836000" y="1148400"/>
            <a:ext cx="1659600" cy="18144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SzPts val="1000"/>
              <a:buFont typeface="Work Sans Medium"/>
              <a:buChar char="•"/>
              <a:defRPr sz="1000">
                <a:latin typeface="Work Sans Medium"/>
                <a:ea typeface="Work Sans Medium"/>
                <a:cs typeface="Work Sans Medium"/>
                <a:sym typeface="Work Sans Medium"/>
              </a:defRPr>
            </a:lvl1pPr>
            <a:lvl2pPr indent="-285750" lvl="1" marL="914400" algn="l">
              <a:lnSpc>
                <a:spcPct val="100000"/>
              </a:lnSpc>
              <a:spcBef>
                <a:spcPts val="525"/>
              </a:spcBef>
              <a:spcAft>
                <a:spcPts val="0"/>
              </a:spcAft>
              <a:buSzPts val="900"/>
              <a:buChar char="•"/>
              <a:defRPr sz="900"/>
            </a:lvl2pPr>
            <a:lvl3pPr indent="-285750" lvl="2" marL="1371600" algn="l">
              <a:lnSpc>
                <a:spcPct val="100000"/>
              </a:lnSpc>
              <a:spcBef>
                <a:spcPts val="525"/>
              </a:spcBef>
              <a:spcAft>
                <a:spcPts val="0"/>
              </a:spcAft>
              <a:buSzPts val="900"/>
              <a:buChar char="•"/>
              <a:defRPr sz="900"/>
            </a:lvl3pPr>
            <a:lvl4pPr indent="-285750" lvl="3" marL="1828800" algn="l">
              <a:lnSpc>
                <a:spcPct val="100000"/>
              </a:lnSpc>
              <a:spcBef>
                <a:spcPts val="525"/>
              </a:spcBef>
              <a:spcAft>
                <a:spcPts val="0"/>
              </a:spcAft>
              <a:buSzPts val="900"/>
              <a:buChar char="•"/>
              <a:defRPr sz="900"/>
            </a:lvl4pPr>
            <a:lvl5pPr indent="-285750" lvl="4" marL="2286000" algn="l">
              <a:lnSpc>
                <a:spcPct val="100000"/>
              </a:lnSpc>
              <a:spcBef>
                <a:spcPts val="525"/>
              </a:spcBef>
              <a:spcAft>
                <a:spcPts val="0"/>
              </a:spcAft>
              <a:buSzPts val="900"/>
              <a:buChar char="•"/>
              <a:defRPr sz="900"/>
            </a:lvl5pPr>
            <a:lvl6pPr indent="-285750" lvl="5" marL="2743200" algn="l">
              <a:lnSpc>
                <a:spcPct val="100000"/>
              </a:lnSpc>
              <a:spcBef>
                <a:spcPts val="525"/>
              </a:spcBef>
              <a:spcAft>
                <a:spcPts val="0"/>
              </a:spcAft>
              <a:buSzPts val="900"/>
              <a:buChar char="•"/>
              <a:defRPr sz="900"/>
            </a:lvl6pPr>
            <a:lvl7pPr indent="-285750" lvl="6" marL="3200400" algn="l">
              <a:lnSpc>
                <a:spcPct val="100000"/>
              </a:lnSpc>
              <a:spcBef>
                <a:spcPts val="525"/>
              </a:spcBef>
              <a:spcAft>
                <a:spcPts val="0"/>
              </a:spcAft>
              <a:buSzPts val="900"/>
              <a:buChar char="•"/>
              <a:defRPr sz="900"/>
            </a:lvl7pPr>
            <a:lvl8pPr indent="-285750" lvl="7" marL="3657600" algn="l">
              <a:lnSpc>
                <a:spcPct val="100000"/>
              </a:lnSpc>
              <a:spcBef>
                <a:spcPts val="525"/>
              </a:spcBef>
              <a:spcAft>
                <a:spcPts val="0"/>
              </a:spcAft>
              <a:buSzPts val="900"/>
              <a:buChar char="•"/>
              <a:defRPr sz="900"/>
            </a:lvl8pPr>
            <a:lvl9pPr indent="-285750" lvl="8" marL="4114800" algn="l">
              <a:lnSpc>
                <a:spcPct val="100000"/>
              </a:lnSpc>
              <a:spcBef>
                <a:spcPts val="525"/>
              </a:spcBef>
              <a:spcAft>
                <a:spcPts val="525"/>
              </a:spcAft>
              <a:buSzPts val="900"/>
              <a:buChar char="•"/>
              <a:defRPr sz="900"/>
            </a:lvl9pPr>
          </a:lstStyle>
          <a:p/>
        </p:txBody>
      </p:sp>
      <p:sp>
        <p:nvSpPr>
          <p:cNvPr id="475" name="Google Shape;475;p14"/>
          <p:cNvSpPr txBox="1"/>
          <p:nvPr>
            <p:ph idx="3" type="body"/>
          </p:nvPr>
        </p:nvSpPr>
        <p:spPr>
          <a:xfrm>
            <a:off x="4467600" y="1148400"/>
            <a:ext cx="1659600" cy="18144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SzPts val="1000"/>
              <a:buFont typeface="Work Sans Medium"/>
              <a:buChar char="•"/>
              <a:defRPr sz="1000">
                <a:latin typeface="Work Sans Medium"/>
                <a:ea typeface="Work Sans Medium"/>
                <a:cs typeface="Work Sans Medium"/>
                <a:sym typeface="Work Sans Medium"/>
              </a:defRPr>
            </a:lvl1pPr>
            <a:lvl2pPr indent="-285750" lvl="1" marL="914400" algn="l">
              <a:lnSpc>
                <a:spcPct val="100000"/>
              </a:lnSpc>
              <a:spcBef>
                <a:spcPts val="525"/>
              </a:spcBef>
              <a:spcAft>
                <a:spcPts val="0"/>
              </a:spcAft>
              <a:buSzPts val="900"/>
              <a:buChar char="•"/>
              <a:defRPr sz="900"/>
            </a:lvl2pPr>
            <a:lvl3pPr indent="-285750" lvl="2" marL="1371600" algn="l">
              <a:lnSpc>
                <a:spcPct val="100000"/>
              </a:lnSpc>
              <a:spcBef>
                <a:spcPts val="525"/>
              </a:spcBef>
              <a:spcAft>
                <a:spcPts val="0"/>
              </a:spcAft>
              <a:buSzPts val="900"/>
              <a:buChar char="•"/>
              <a:defRPr sz="900"/>
            </a:lvl3pPr>
            <a:lvl4pPr indent="-285750" lvl="3" marL="1828800" algn="l">
              <a:lnSpc>
                <a:spcPct val="100000"/>
              </a:lnSpc>
              <a:spcBef>
                <a:spcPts val="525"/>
              </a:spcBef>
              <a:spcAft>
                <a:spcPts val="0"/>
              </a:spcAft>
              <a:buSzPts val="900"/>
              <a:buChar char="•"/>
              <a:defRPr sz="900"/>
            </a:lvl4pPr>
            <a:lvl5pPr indent="-285750" lvl="4" marL="2286000" algn="l">
              <a:lnSpc>
                <a:spcPct val="100000"/>
              </a:lnSpc>
              <a:spcBef>
                <a:spcPts val="525"/>
              </a:spcBef>
              <a:spcAft>
                <a:spcPts val="0"/>
              </a:spcAft>
              <a:buSzPts val="900"/>
              <a:buChar char="•"/>
              <a:defRPr sz="900"/>
            </a:lvl5pPr>
            <a:lvl6pPr indent="-285750" lvl="5" marL="2743200" algn="l">
              <a:lnSpc>
                <a:spcPct val="100000"/>
              </a:lnSpc>
              <a:spcBef>
                <a:spcPts val="525"/>
              </a:spcBef>
              <a:spcAft>
                <a:spcPts val="0"/>
              </a:spcAft>
              <a:buSzPts val="900"/>
              <a:buChar char="•"/>
              <a:defRPr sz="900"/>
            </a:lvl6pPr>
            <a:lvl7pPr indent="-285750" lvl="6" marL="3200400" algn="l">
              <a:lnSpc>
                <a:spcPct val="100000"/>
              </a:lnSpc>
              <a:spcBef>
                <a:spcPts val="525"/>
              </a:spcBef>
              <a:spcAft>
                <a:spcPts val="0"/>
              </a:spcAft>
              <a:buSzPts val="900"/>
              <a:buChar char="•"/>
              <a:defRPr sz="900"/>
            </a:lvl7pPr>
            <a:lvl8pPr indent="-285750" lvl="7" marL="3657600" algn="l">
              <a:lnSpc>
                <a:spcPct val="100000"/>
              </a:lnSpc>
              <a:spcBef>
                <a:spcPts val="525"/>
              </a:spcBef>
              <a:spcAft>
                <a:spcPts val="0"/>
              </a:spcAft>
              <a:buSzPts val="900"/>
              <a:buChar char="•"/>
              <a:defRPr sz="900"/>
            </a:lvl8pPr>
            <a:lvl9pPr indent="-285750" lvl="8" marL="4114800" algn="l">
              <a:lnSpc>
                <a:spcPct val="100000"/>
              </a:lnSpc>
              <a:spcBef>
                <a:spcPts val="525"/>
              </a:spcBef>
              <a:spcAft>
                <a:spcPts val="525"/>
              </a:spcAft>
              <a:buSzPts val="900"/>
              <a:buChar char="•"/>
              <a:defRPr sz="900"/>
            </a:lvl9pPr>
          </a:lstStyle>
          <a:p/>
        </p:txBody>
      </p:sp>
      <p:sp>
        <p:nvSpPr>
          <p:cNvPr id="476" name="Google Shape;476;p14"/>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477" name="Google Shape;477;p14"/>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478" name="Google Shape;478;p14"/>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
        <p:nvSpPr>
          <p:cNvPr id="479" name="Google Shape;479;p14"/>
          <p:cNvSpPr/>
          <p:nvPr>
            <p:ph idx="4" type="pic"/>
          </p:nvPr>
        </p:nvSpPr>
        <p:spPr>
          <a:xfrm>
            <a:off x="954000" y="1238400"/>
            <a:ext cx="882000" cy="1094400"/>
          </a:xfrm>
          <a:prstGeom prst="roundRect">
            <a:avLst>
              <a:gd fmla="val 16667" name="adj"/>
            </a:avLst>
          </a:prstGeom>
          <a:noFill/>
          <a:ln>
            <a:noFill/>
          </a:ln>
        </p:spPr>
      </p:sp>
      <p:sp>
        <p:nvSpPr>
          <p:cNvPr id="480" name="Google Shape;480;p14"/>
          <p:cNvSpPr/>
          <p:nvPr>
            <p:ph idx="5" type="pic"/>
          </p:nvPr>
        </p:nvSpPr>
        <p:spPr>
          <a:xfrm>
            <a:off x="3585600" y="1238400"/>
            <a:ext cx="882000" cy="1094400"/>
          </a:xfrm>
          <a:prstGeom prst="roundRect">
            <a:avLst>
              <a:gd fmla="val 16667" name="adj"/>
            </a:avLst>
          </a:prstGeom>
          <a:noFill/>
          <a:ln>
            <a:noFill/>
          </a:ln>
        </p:spPr>
      </p:sp>
      <p:sp>
        <p:nvSpPr>
          <p:cNvPr id="481" name="Google Shape;481;p14"/>
          <p:cNvSpPr/>
          <p:nvPr>
            <p:ph idx="6" type="pic"/>
          </p:nvPr>
        </p:nvSpPr>
        <p:spPr>
          <a:xfrm>
            <a:off x="6217200" y="1238400"/>
            <a:ext cx="882000" cy="1094400"/>
          </a:xfrm>
          <a:prstGeom prst="roundRect">
            <a:avLst>
              <a:gd fmla="val 16667" name="adj"/>
            </a:avLst>
          </a:prstGeom>
          <a:noFill/>
          <a:ln>
            <a:noFill/>
          </a:ln>
        </p:spPr>
      </p:sp>
      <p:sp>
        <p:nvSpPr>
          <p:cNvPr id="482" name="Google Shape;482;p14"/>
          <p:cNvSpPr/>
          <p:nvPr>
            <p:ph idx="7" type="pic"/>
          </p:nvPr>
        </p:nvSpPr>
        <p:spPr>
          <a:xfrm>
            <a:off x="954000" y="3052800"/>
            <a:ext cx="882000" cy="1094400"/>
          </a:xfrm>
          <a:prstGeom prst="roundRect">
            <a:avLst>
              <a:gd fmla="val 16667" name="adj"/>
            </a:avLst>
          </a:prstGeom>
          <a:noFill/>
          <a:ln>
            <a:noFill/>
          </a:ln>
        </p:spPr>
      </p:sp>
      <p:sp>
        <p:nvSpPr>
          <p:cNvPr id="483" name="Google Shape;483;p14"/>
          <p:cNvSpPr/>
          <p:nvPr>
            <p:ph idx="8" type="pic"/>
          </p:nvPr>
        </p:nvSpPr>
        <p:spPr>
          <a:xfrm>
            <a:off x="3585600" y="3052800"/>
            <a:ext cx="882000" cy="1094400"/>
          </a:xfrm>
          <a:prstGeom prst="roundRect">
            <a:avLst>
              <a:gd fmla="val 16667" name="adj"/>
            </a:avLst>
          </a:prstGeom>
          <a:noFill/>
          <a:ln>
            <a:noFill/>
          </a:ln>
        </p:spPr>
      </p:sp>
      <p:sp>
        <p:nvSpPr>
          <p:cNvPr id="484" name="Google Shape;484;p14"/>
          <p:cNvSpPr/>
          <p:nvPr>
            <p:ph idx="9" type="pic"/>
          </p:nvPr>
        </p:nvSpPr>
        <p:spPr>
          <a:xfrm>
            <a:off x="6217200" y="3052800"/>
            <a:ext cx="882000" cy="1094400"/>
          </a:xfrm>
          <a:prstGeom prst="roundRect">
            <a:avLst>
              <a:gd fmla="val 16667" name="adj"/>
            </a:avLst>
          </a:prstGeom>
          <a:noFill/>
          <a:ln>
            <a:noFill/>
          </a:ln>
        </p:spPr>
      </p:sp>
      <p:sp>
        <p:nvSpPr>
          <p:cNvPr id="485" name="Google Shape;485;p14"/>
          <p:cNvSpPr txBox="1"/>
          <p:nvPr>
            <p:ph idx="13" type="body"/>
          </p:nvPr>
        </p:nvSpPr>
        <p:spPr>
          <a:xfrm>
            <a:off x="7099200" y="2962800"/>
            <a:ext cx="1659600" cy="18144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SzPts val="1000"/>
              <a:buFont typeface="Work Sans Medium"/>
              <a:buChar char="•"/>
              <a:defRPr sz="1000">
                <a:latin typeface="Work Sans Medium"/>
                <a:ea typeface="Work Sans Medium"/>
                <a:cs typeface="Work Sans Medium"/>
                <a:sym typeface="Work Sans Medium"/>
              </a:defRPr>
            </a:lvl1pPr>
            <a:lvl2pPr indent="-285750" lvl="1" marL="914400" algn="l">
              <a:lnSpc>
                <a:spcPct val="100000"/>
              </a:lnSpc>
              <a:spcBef>
                <a:spcPts val="525"/>
              </a:spcBef>
              <a:spcAft>
                <a:spcPts val="0"/>
              </a:spcAft>
              <a:buSzPts val="900"/>
              <a:buChar char="•"/>
              <a:defRPr sz="900"/>
            </a:lvl2pPr>
            <a:lvl3pPr indent="-285750" lvl="2" marL="1371600" algn="l">
              <a:lnSpc>
                <a:spcPct val="100000"/>
              </a:lnSpc>
              <a:spcBef>
                <a:spcPts val="525"/>
              </a:spcBef>
              <a:spcAft>
                <a:spcPts val="0"/>
              </a:spcAft>
              <a:buSzPts val="900"/>
              <a:buChar char="•"/>
              <a:defRPr sz="900"/>
            </a:lvl3pPr>
            <a:lvl4pPr indent="-285750" lvl="3" marL="1828800" algn="l">
              <a:lnSpc>
                <a:spcPct val="100000"/>
              </a:lnSpc>
              <a:spcBef>
                <a:spcPts val="525"/>
              </a:spcBef>
              <a:spcAft>
                <a:spcPts val="0"/>
              </a:spcAft>
              <a:buSzPts val="900"/>
              <a:buChar char="•"/>
              <a:defRPr sz="900"/>
            </a:lvl4pPr>
            <a:lvl5pPr indent="-285750" lvl="4" marL="2286000" algn="l">
              <a:lnSpc>
                <a:spcPct val="100000"/>
              </a:lnSpc>
              <a:spcBef>
                <a:spcPts val="525"/>
              </a:spcBef>
              <a:spcAft>
                <a:spcPts val="0"/>
              </a:spcAft>
              <a:buSzPts val="900"/>
              <a:buChar char="•"/>
              <a:defRPr sz="900"/>
            </a:lvl5pPr>
            <a:lvl6pPr indent="-285750" lvl="5" marL="2743200" algn="l">
              <a:lnSpc>
                <a:spcPct val="100000"/>
              </a:lnSpc>
              <a:spcBef>
                <a:spcPts val="525"/>
              </a:spcBef>
              <a:spcAft>
                <a:spcPts val="0"/>
              </a:spcAft>
              <a:buSzPts val="900"/>
              <a:buChar char="•"/>
              <a:defRPr sz="900"/>
            </a:lvl6pPr>
            <a:lvl7pPr indent="-285750" lvl="6" marL="3200400" algn="l">
              <a:lnSpc>
                <a:spcPct val="100000"/>
              </a:lnSpc>
              <a:spcBef>
                <a:spcPts val="525"/>
              </a:spcBef>
              <a:spcAft>
                <a:spcPts val="0"/>
              </a:spcAft>
              <a:buSzPts val="900"/>
              <a:buChar char="•"/>
              <a:defRPr sz="900"/>
            </a:lvl7pPr>
            <a:lvl8pPr indent="-285750" lvl="7" marL="3657600" algn="l">
              <a:lnSpc>
                <a:spcPct val="100000"/>
              </a:lnSpc>
              <a:spcBef>
                <a:spcPts val="525"/>
              </a:spcBef>
              <a:spcAft>
                <a:spcPts val="0"/>
              </a:spcAft>
              <a:buSzPts val="900"/>
              <a:buChar char="•"/>
              <a:defRPr sz="900"/>
            </a:lvl8pPr>
            <a:lvl9pPr indent="-285750" lvl="8" marL="4114800" algn="l">
              <a:lnSpc>
                <a:spcPct val="100000"/>
              </a:lnSpc>
              <a:spcBef>
                <a:spcPts val="525"/>
              </a:spcBef>
              <a:spcAft>
                <a:spcPts val="525"/>
              </a:spcAft>
              <a:buSzPts val="900"/>
              <a:buChar char="•"/>
              <a:defRPr sz="900"/>
            </a:lvl9pPr>
          </a:lstStyle>
          <a:p/>
        </p:txBody>
      </p:sp>
      <p:sp>
        <p:nvSpPr>
          <p:cNvPr id="486" name="Google Shape;486;p14"/>
          <p:cNvSpPr txBox="1"/>
          <p:nvPr>
            <p:ph idx="14" type="body"/>
          </p:nvPr>
        </p:nvSpPr>
        <p:spPr>
          <a:xfrm>
            <a:off x="1836000" y="2962800"/>
            <a:ext cx="1659600" cy="18144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SzPts val="1000"/>
              <a:buFont typeface="Work Sans Medium"/>
              <a:buChar char="•"/>
              <a:defRPr sz="1000">
                <a:latin typeface="Work Sans Medium"/>
                <a:ea typeface="Work Sans Medium"/>
                <a:cs typeface="Work Sans Medium"/>
                <a:sym typeface="Work Sans Medium"/>
              </a:defRPr>
            </a:lvl1pPr>
            <a:lvl2pPr indent="-285750" lvl="1" marL="914400" algn="l">
              <a:lnSpc>
                <a:spcPct val="100000"/>
              </a:lnSpc>
              <a:spcBef>
                <a:spcPts val="525"/>
              </a:spcBef>
              <a:spcAft>
                <a:spcPts val="0"/>
              </a:spcAft>
              <a:buSzPts val="900"/>
              <a:buChar char="•"/>
              <a:defRPr sz="900"/>
            </a:lvl2pPr>
            <a:lvl3pPr indent="-285750" lvl="2" marL="1371600" algn="l">
              <a:lnSpc>
                <a:spcPct val="100000"/>
              </a:lnSpc>
              <a:spcBef>
                <a:spcPts val="525"/>
              </a:spcBef>
              <a:spcAft>
                <a:spcPts val="0"/>
              </a:spcAft>
              <a:buSzPts val="900"/>
              <a:buChar char="•"/>
              <a:defRPr sz="900"/>
            </a:lvl3pPr>
            <a:lvl4pPr indent="-285750" lvl="3" marL="1828800" algn="l">
              <a:lnSpc>
                <a:spcPct val="100000"/>
              </a:lnSpc>
              <a:spcBef>
                <a:spcPts val="525"/>
              </a:spcBef>
              <a:spcAft>
                <a:spcPts val="0"/>
              </a:spcAft>
              <a:buSzPts val="900"/>
              <a:buChar char="•"/>
              <a:defRPr sz="900"/>
            </a:lvl4pPr>
            <a:lvl5pPr indent="-285750" lvl="4" marL="2286000" algn="l">
              <a:lnSpc>
                <a:spcPct val="100000"/>
              </a:lnSpc>
              <a:spcBef>
                <a:spcPts val="525"/>
              </a:spcBef>
              <a:spcAft>
                <a:spcPts val="0"/>
              </a:spcAft>
              <a:buSzPts val="900"/>
              <a:buChar char="•"/>
              <a:defRPr sz="900"/>
            </a:lvl5pPr>
            <a:lvl6pPr indent="-285750" lvl="5" marL="2743200" algn="l">
              <a:lnSpc>
                <a:spcPct val="100000"/>
              </a:lnSpc>
              <a:spcBef>
                <a:spcPts val="525"/>
              </a:spcBef>
              <a:spcAft>
                <a:spcPts val="0"/>
              </a:spcAft>
              <a:buSzPts val="900"/>
              <a:buChar char="•"/>
              <a:defRPr sz="900"/>
            </a:lvl6pPr>
            <a:lvl7pPr indent="-285750" lvl="6" marL="3200400" algn="l">
              <a:lnSpc>
                <a:spcPct val="100000"/>
              </a:lnSpc>
              <a:spcBef>
                <a:spcPts val="525"/>
              </a:spcBef>
              <a:spcAft>
                <a:spcPts val="0"/>
              </a:spcAft>
              <a:buSzPts val="900"/>
              <a:buChar char="•"/>
              <a:defRPr sz="900"/>
            </a:lvl7pPr>
            <a:lvl8pPr indent="-285750" lvl="7" marL="3657600" algn="l">
              <a:lnSpc>
                <a:spcPct val="100000"/>
              </a:lnSpc>
              <a:spcBef>
                <a:spcPts val="525"/>
              </a:spcBef>
              <a:spcAft>
                <a:spcPts val="0"/>
              </a:spcAft>
              <a:buSzPts val="900"/>
              <a:buChar char="•"/>
              <a:defRPr sz="900"/>
            </a:lvl8pPr>
            <a:lvl9pPr indent="-285750" lvl="8" marL="4114800" algn="l">
              <a:lnSpc>
                <a:spcPct val="100000"/>
              </a:lnSpc>
              <a:spcBef>
                <a:spcPts val="525"/>
              </a:spcBef>
              <a:spcAft>
                <a:spcPts val="525"/>
              </a:spcAft>
              <a:buSzPts val="900"/>
              <a:buChar char="•"/>
              <a:defRPr sz="900"/>
            </a:lvl9pPr>
          </a:lstStyle>
          <a:p/>
        </p:txBody>
      </p:sp>
      <p:sp>
        <p:nvSpPr>
          <p:cNvPr id="487" name="Google Shape;487;p14"/>
          <p:cNvSpPr txBox="1"/>
          <p:nvPr>
            <p:ph idx="15" type="body"/>
          </p:nvPr>
        </p:nvSpPr>
        <p:spPr>
          <a:xfrm>
            <a:off x="4467600" y="2962800"/>
            <a:ext cx="1659600" cy="1814400"/>
          </a:xfrm>
          <a:prstGeom prst="rect">
            <a:avLst/>
          </a:prstGeom>
          <a:noFill/>
          <a:ln>
            <a:noFill/>
          </a:ln>
        </p:spPr>
        <p:txBody>
          <a:bodyPr anchorCtr="0" anchor="t" bIns="91425" lIns="91425" spcFirstLastPara="1" rIns="91425" wrap="square" tIns="91425">
            <a:noAutofit/>
          </a:bodyPr>
          <a:lstStyle>
            <a:lvl1pPr indent="-292100" lvl="0" marL="457200" algn="l">
              <a:lnSpc>
                <a:spcPct val="100000"/>
              </a:lnSpc>
              <a:spcBef>
                <a:spcPts val="0"/>
              </a:spcBef>
              <a:spcAft>
                <a:spcPts val="0"/>
              </a:spcAft>
              <a:buSzPts val="1000"/>
              <a:buFont typeface="Work Sans Medium"/>
              <a:buChar char="•"/>
              <a:defRPr sz="1000">
                <a:latin typeface="Work Sans Medium"/>
                <a:ea typeface="Work Sans Medium"/>
                <a:cs typeface="Work Sans Medium"/>
                <a:sym typeface="Work Sans Medium"/>
              </a:defRPr>
            </a:lvl1pPr>
            <a:lvl2pPr indent="-285750" lvl="1" marL="914400" algn="l">
              <a:lnSpc>
                <a:spcPct val="100000"/>
              </a:lnSpc>
              <a:spcBef>
                <a:spcPts val="525"/>
              </a:spcBef>
              <a:spcAft>
                <a:spcPts val="0"/>
              </a:spcAft>
              <a:buSzPts val="900"/>
              <a:buChar char="•"/>
              <a:defRPr sz="900"/>
            </a:lvl2pPr>
            <a:lvl3pPr indent="-285750" lvl="2" marL="1371600" algn="l">
              <a:lnSpc>
                <a:spcPct val="100000"/>
              </a:lnSpc>
              <a:spcBef>
                <a:spcPts val="525"/>
              </a:spcBef>
              <a:spcAft>
                <a:spcPts val="0"/>
              </a:spcAft>
              <a:buSzPts val="900"/>
              <a:buChar char="•"/>
              <a:defRPr sz="900"/>
            </a:lvl3pPr>
            <a:lvl4pPr indent="-285750" lvl="3" marL="1828800" algn="l">
              <a:lnSpc>
                <a:spcPct val="100000"/>
              </a:lnSpc>
              <a:spcBef>
                <a:spcPts val="525"/>
              </a:spcBef>
              <a:spcAft>
                <a:spcPts val="0"/>
              </a:spcAft>
              <a:buSzPts val="900"/>
              <a:buChar char="•"/>
              <a:defRPr sz="900"/>
            </a:lvl4pPr>
            <a:lvl5pPr indent="-285750" lvl="4" marL="2286000" algn="l">
              <a:lnSpc>
                <a:spcPct val="100000"/>
              </a:lnSpc>
              <a:spcBef>
                <a:spcPts val="525"/>
              </a:spcBef>
              <a:spcAft>
                <a:spcPts val="0"/>
              </a:spcAft>
              <a:buSzPts val="900"/>
              <a:buChar char="•"/>
              <a:defRPr sz="900"/>
            </a:lvl5pPr>
            <a:lvl6pPr indent="-285750" lvl="5" marL="2743200" algn="l">
              <a:lnSpc>
                <a:spcPct val="100000"/>
              </a:lnSpc>
              <a:spcBef>
                <a:spcPts val="525"/>
              </a:spcBef>
              <a:spcAft>
                <a:spcPts val="0"/>
              </a:spcAft>
              <a:buSzPts val="900"/>
              <a:buChar char="•"/>
              <a:defRPr sz="900"/>
            </a:lvl6pPr>
            <a:lvl7pPr indent="-285750" lvl="6" marL="3200400" algn="l">
              <a:lnSpc>
                <a:spcPct val="100000"/>
              </a:lnSpc>
              <a:spcBef>
                <a:spcPts val="525"/>
              </a:spcBef>
              <a:spcAft>
                <a:spcPts val="0"/>
              </a:spcAft>
              <a:buSzPts val="900"/>
              <a:buChar char="•"/>
              <a:defRPr sz="900"/>
            </a:lvl7pPr>
            <a:lvl8pPr indent="-285750" lvl="7" marL="3657600" algn="l">
              <a:lnSpc>
                <a:spcPct val="100000"/>
              </a:lnSpc>
              <a:spcBef>
                <a:spcPts val="525"/>
              </a:spcBef>
              <a:spcAft>
                <a:spcPts val="0"/>
              </a:spcAft>
              <a:buSzPts val="900"/>
              <a:buChar char="•"/>
              <a:defRPr sz="900"/>
            </a:lvl8pPr>
            <a:lvl9pPr indent="-285750" lvl="8" marL="4114800" algn="l">
              <a:lnSpc>
                <a:spcPct val="100000"/>
              </a:lnSpc>
              <a:spcBef>
                <a:spcPts val="525"/>
              </a:spcBef>
              <a:spcAft>
                <a:spcPts val="525"/>
              </a:spcAft>
              <a:buSzPts val="900"/>
              <a:buChar char="•"/>
              <a:defRPr sz="900"/>
            </a:lvl9pPr>
          </a:lstStyle>
          <a:p/>
        </p:txBody>
      </p:sp>
      <p:cxnSp>
        <p:nvCxnSpPr>
          <p:cNvPr id="488" name="Google Shape;488;p14"/>
          <p:cNvCxnSpPr/>
          <p:nvPr/>
        </p:nvCxnSpPr>
        <p:spPr>
          <a:xfrm>
            <a:off x="954000" y="1153025"/>
            <a:ext cx="2449800" cy="0"/>
          </a:xfrm>
          <a:prstGeom prst="straightConnector1">
            <a:avLst/>
          </a:prstGeom>
          <a:noFill/>
          <a:ln cap="flat" cmpd="sng" w="9525">
            <a:solidFill>
              <a:srgbClr val="CEB3D3"/>
            </a:solidFill>
            <a:prstDash val="solid"/>
            <a:round/>
            <a:headEnd len="sm" w="sm" type="none"/>
            <a:tailEnd len="sm" w="sm" type="none"/>
          </a:ln>
        </p:spPr>
      </p:cxnSp>
      <p:cxnSp>
        <p:nvCxnSpPr>
          <p:cNvPr id="489" name="Google Shape;489;p14"/>
          <p:cNvCxnSpPr/>
          <p:nvPr/>
        </p:nvCxnSpPr>
        <p:spPr>
          <a:xfrm>
            <a:off x="3585600" y="1153025"/>
            <a:ext cx="2449800" cy="0"/>
          </a:xfrm>
          <a:prstGeom prst="straightConnector1">
            <a:avLst/>
          </a:prstGeom>
          <a:noFill/>
          <a:ln cap="flat" cmpd="sng" w="9525">
            <a:solidFill>
              <a:srgbClr val="CEB3D3"/>
            </a:solidFill>
            <a:prstDash val="solid"/>
            <a:round/>
            <a:headEnd len="sm" w="sm" type="none"/>
            <a:tailEnd len="sm" w="sm" type="none"/>
          </a:ln>
        </p:spPr>
      </p:cxnSp>
      <p:cxnSp>
        <p:nvCxnSpPr>
          <p:cNvPr id="490" name="Google Shape;490;p14"/>
          <p:cNvCxnSpPr/>
          <p:nvPr/>
        </p:nvCxnSpPr>
        <p:spPr>
          <a:xfrm>
            <a:off x="6217200" y="1153025"/>
            <a:ext cx="2449800" cy="0"/>
          </a:xfrm>
          <a:prstGeom prst="straightConnector1">
            <a:avLst/>
          </a:prstGeom>
          <a:noFill/>
          <a:ln cap="flat" cmpd="sng" w="9525">
            <a:solidFill>
              <a:srgbClr val="CEB3D3"/>
            </a:solidFill>
            <a:prstDash val="solid"/>
            <a:round/>
            <a:headEnd len="sm" w="sm" type="none"/>
            <a:tailEnd len="sm" w="sm" type="none"/>
          </a:ln>
        </p:spPr>
      </p:cxnSp>
      <p:cxnSp>
        <p:nvCxnSpPr>
          <p:cNvPr id="491" name="Google Shape;491;p14"/>
          <p:cNvCxnSpPr/>
          <p:nvPr/>
        </p:nvCxnSpPr>
        <p:spPr>
          <a:xfrm>
            <a:off x="954000" y="2967800"/>
            <a:ext cx="2449800" cy="0"/>
          </a:xfrm>
          <a:prstGeom prst="straightConnector1">
            <a:avLst/>
          </a:prstGeom>
          <a:noFill/>
          <a:ln cap="flat" cmpd="sng" w="9525">
            <a:solidFill>
              <a:srgbClr val="CEB3D3"/>
            </a:solidFill>
            <a:prstDash val="solid"/>
            <a:round/>
            <a:headEnd len="sm" w="sm" type="none"/>
            <a:tailEnd len="sm" w="sm" type="none"/>
          </a:ln>
        </p:spPr>
      </p:cxnSp>
      <p:cxnSp>
        <p:nvCxnSpPr>
          <p:cNvPr id="492" name="Google Shape;492;p14"/>
          <p:cNvCxnSpPr/>
          <p:nvPr/>
        </p:nvCxnSpPr>
        <p:spPr>
          <a:xfrm>
            <a:off x="3585600" y="2967800"/>
            <a:ext cx="2449800" cy="0"/>
          </a:xfrm>
          <a:prstGeom prst="straightConnector1">
            <a:avLst/>
          </a:prstGeom>
          <a:noFill/>
          <a:ln cap="flat" cmpd="sng" w="9525">
            <a:solidFill>
              <a:srgbClr val="CEB3D3"/>
            </a:solidFill>
            <a:prstDash val="solid"/>
            <a:round/>
            <a:headEnd len="sm" w="sm" type="none"/>
            <a:tailEnd len="sm" w="sm" type="none"/>
          </a:ln>
        </p:spPr>
      </p:cxnSp>
      <p:cxnSp>
        <p:nvCxnSpPr>
          <p:cNvPr id="493" name="Google Shape;493;p14"/>
          <p:cNvCxnSpPr/>
          <p:nvPr/>
        </p:nvCxnSpPr>
        <p:spPr>
          <a:xfrm>
            <a:off x="6217200" y="2967800"/>
            <a:ext cx="2449800" cy="0"/>
          </a:xfrm>
          <a:prstGeom prst="straightConnector1">
            <a:avLst/>
          </a:prstGeom>
          <a:noFill/>
          <a:ln cap="flat" cmpd="sng" w="9525">
            <a:solidFill>
              <a:srgbClr val="CEB3D3"/>
            </a:solidFill>
            <a:prstDash val="solid"/>
            <a:round/>
            <a:headEnd len="sm" w="sm" type="none"/>
            <a:tailEnd len="sm" w="sm" type="none"/>
          </a:ln>
        </p:spPr>
      </p:cxnSp>
    </p:spTree>
  </p:cSld>
  <p:clrMapOvr>
    <a:masterClrMapping/>
  </p:clrMapOvr>
  <p:extLst>
    <p:ext uri="{DCECCB84-F9BA-43D5-87BE-67443E8EF086}">
      <p15:sldGuideLst>
        <p15:guide id="1" pos="2202">
          <p15:clr>
            <a:srgbClr val="E46962"/>
          </p15:clr>
        </p15:guide>
        <p15:guide id="2" pos="3860">
          <p15:clr>
            <a:srgbClr val="E46962"/>
          </p15:clr>
        </p15:guide>
        <p15:guide id="3" pos="5517">
          <p15:clr>
            <a:srgbClr val="E46962"/>
          </p15:clr>
        </p15:guide>
        <p15:guide id="4" pos="544">
          <p15:clr>
            <a:srgbClr val="E46962"/>
          </p15:clr>
        </p15:guide>
        <p15:guide id="5" orient="horz" pos="138">
          <p15:clr>
            <a:srgbClr val="E46962"/>
          </p15:clr>
        </p15:guide>
        <p15:guide id="6" orient="horz" pos="780">
          <p15:clr>
            <a:srgbClr val="E46962"/>
          </p15:clr>
        </p15:guide>
        <p15:guide id="7" orient="horz" pos="1923">
          <p15:clr>
            <a:srgbClr val="E46962"/>
          </p15:clr>
        </p15:guide>
        <p15:guide id="8" orient="horz" pos="1866">
          <p15:clr>
            <a:srgbClr val="E46962"/>
          </p15:clr>
        </p15:guide>
        <p15:guide id="9" orient="horz" pos="726">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2 columns" type="twoColTx">
  <p:cSld name="TITLE_AND_TWO_COLUMNS">
    <p:bg>
      <p:bgPr>
        <a:solidFill>
          <a:srgbClr val="F4F5F1"/>
        </a:solidFill>
      </p:bgPr>
    </p:bg>
    <p:spTree>
      <p:nvGrpSpPr>
        <p:cNvPr id="494" name="Shape 494"/>
        <p:cNvGrpSpPr/>
        <p:nvPr/>
      </p:nvGrpSpPr>
      <p:grpSpPr>
        <a:xfrm>
          <a:off x="0" y="0"/>
          <a:ext cx="0" cy="0"/>
          <a:chOff x="0" y="0"/>
          <a:chExt cx="0" cy="0"/>
        </a:xfrm>
      </p:grpSpPr>
      <p:sp>
        <p:nvSpPr>
          <p:cNvPr id="495" name="Google Shape;495;p15"/>
          <p:cNvSpPr/>
          <p:nvPr/>
        </p:nvSpPr>
        <p:spPr>
          <a:xfrm>
            <a:off x="4811550" y="0"/>
            <a:ext cx="43326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15"/>
          <p:cNvSpPr txBox="1"/>
          <p:nvPr>
            <p:ph type="title"/>
          </p:nvPr>
        </p:nvSpPr>
        <p:spPr>
          <a:xfrm>
            <a:off x="864000" y="218418"/>
            <a:ext cx="78948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497" name="Google Shape;497;p15"/>
          <p:cNvSpPr txBox="1"/>
          <p:nvPr>
            <p:ph idx="1" type="body"/>
          </p:nvPr>
        </p:nvSpPr>
        <p:spPr>
          <a:xfrm>
            <a:off x="864000" y="1501200"/>
            <a:ext cx="3947400" cy="30678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sz="1200"/>
            </a:lvl2pPr>
            <a:lvl3pPr indent="-304800" lvl="2" marL="1371600" algn="l">
              <a:lnSpc>
                <a:spcPct val="100000"/>
              </a:lnSpc>
              <a:spcBef>
                <a:spcPts val="0"/>
              </a:spcBef>
              <a:spcAft>
                <a:spcPts val="0"/>
              </a:spcAft>
              <a:buSzPts val="1200"/>
              <a:buChar char="•"/>
              <a:defRPr sz="1200"/>
            </a:lvl3pPr>
            <a:lvl4pPr indent="-304800" lvl="3" marL="1828800" algn="l">
              <a:lnSpc>
                <a:spcPct val="100000"/>
              </a:lnSpc>
              <a:spcBef>
                <a:spcPts val="0"/>
              </a:spcBef>
              <a:spcAft>
                <a:spcPts val="0"/>
              </a:spcAft>
              <a:buSzPts val="1200"/>
              <a:buChar char="•"/>
              <a:defRPr sz="1200"/>
            </a:lvl4pPr>
            <a:lvl5pPr indent="-304800" lvl="4" marL="2286000" algn="l">
              <a:lnSpc>
                <a:spcPct val="100000"/>
              </a:lnSpc>
              <a:spcBef>
                <a:spcPts val="0"/>
              </a:spcBef>
              <a:spcAft>
                <a:spcPts val="0"/>
              </a:spcAft>
              <a:buSzPts val="1200"/>
              <a:buChar char="•"/>
              <a:defRPr sz="1200"/>
            </a:lvl5pPr>
            <a:lvl6pPr indent="-304800" lvl="5" marL="2743200" algn="l">
              <a:lnSpc>
                <a:spcPct val="100000"/>
              </a:lnSpc>
              <a:spcBef>
                <a:spcPts val="0"/>
              </a:spcBef>
              <a:spcAft>
                <a:spcPts val="0"/>
              </a:spcAft>
              <a:buSzPts val="1200"/>
              <a:buChar char="•"/>
              <a:defRPr sz="1200"/>
            </a:lvl6pPr>
            <a:lvl7pPr indent="-304800" lvl="6" marL="3200400" algn="l">
              <a:lnSpc>
                <a:spcPct val="100000"/>
              </a:lnSpc>
              <a:spcBef>
                <a:spcPts val="0"/>
              </a:spcBef>
              <a:spcAft>
                <a:spcPts val="0"/>
              </a:spcAft>
              <a:buSzPts val="1200"/>
              <a:buChar char="•"/>
              <a:defRPr sz="1200"/>
            </a:lvl7pPr>
            <a:lvl8pPr indent="-304800" lvl="7" marL="3657600" algn="l">
              <a:lnSpc>
                <a:spcPct val="100000"/>
              </a:lnSpc>
              <a:spcBef>
                <a:spcPts val="0"/>
              </a:spcBef>
              <a:spcAft>
                <a:spcPts val="0"/>
              </a:spcAft>
              <a:buSzPts val="1200"/>
              <a:buChar char="•"/>
              <a:defRPr sz="1200"/>
            </a:lvl8pPr>
            <a:lvl9pPr indent="-304800" lvl="8" marL="4114800" algn="l">
              <a:lnSpc>
                <a:spcPct val="100000"/>
              </a:lnSpc>
              <a:spcBef>
                <a:spcPts val="0"/>
              </a:spcBef>
              <a:spcAft>
                <a:spcPts val="0"/>
              </a:spcAft>
              <a:buSzPts val="1200"/>
              <a:buChar char="•"/>
              <a:defRPr sz="1200"/>
            </a:lvl9pPr>
          </a:lstStyle>
          <a:p/>
        </p:txBody>
      </p:sp>
      <p:sp>
        <p:nvSpPr>
          <p:cNvPr id="498" name="Google Shape;498;p15"/>
          <p:cNvSpPr txBox="1"/>
          <p:nvPr>
            <p:ph idx="2" type="body"/>
          </p:nvPr>
        </p:nvSpPr>
        <p:spPr>
          <a:xfrm>
            <a:off x="5148225" y="1501200"/>
            <a:ext cx="3610500" cy="3045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sz="1200"/>
            </a:lvl2pPr>
            <a:lvl3pPr indent="-304800" lvl="2" marL="1371600" algn="l">
              <a:lnSpc>
                <a:spcPct val="100000"/>
              </a:lnSpc>
              <a:spcBef>
                <a:spcPts val="0"/>
              </a:spcBef>
              <a:spcAft>
                <a:spcPts val="0"/>
              </a:spcAft>
              <a:buSzPts val="1200"/>
              <a:buChar char="•"/>
              <a:defRPr sz="1200"/>
            </a:lvl3pPr>
            <a:lvl4pPr indent="-304800" lvl="3" marL="1828800" algn="l">
              <a:lnSpc>
                <a:spcPct val="100000"/>
              </a:lnSpc>
              <a:spcBef>
                <a:spcPts val="0"/>
              </a:spcBef>
              <a:spcAft>
                <a:spcPts val="0"/>
              </a:spcAft>
              <a:buSzPts val="1200"/>
              <a:buChar char="•"/>
              <a:defRPr sz="1200"/>
            </a:lvl4pPr>
            <a:lvl5pPr indent="-304800" lvl="4" marL="2286000" algn="l">
              <a:lnSpc>
                <a:spcPct val="100000"/>
              </a:lnSpc>
              <a:spcBef>
                <a:spcPts val="0"/>
              </a:spcBef>
              <a:spcAft>
                <a:spcPts val="0"/>
              </a:spcAft>
              <a:buSzPts val="1200"/>
              <a:buChar char="•"/>
              <a:defRPr sz="1200"/>
            </a:lvl5pPr>
            <a:lvl6pPr indent="-304800" lvl="5" marL="2743200" algn="l">
              <a:lnSpc>
                <a:spcPct val="100000"/>
              </a:lnSpc>
              <a:spcBef>
                <a:spcPts val="0"/>
              </a:spcBef>
              <a:spcAft>
                <a:spcPts val="0"/>
              </a:spcAft>
              <a:buSzPts val="1200"/>
              <a:buChar char="•"/>
              <a:defRPr sz="1200"/>
            </a:lvl6pPr>
            <a:lvl7pPr indent="-304800" lvl="6" marL="3200400" algn="l">
              <a:lnSpc>
                <a:spcPct val="100000"/>
              </a:lnSpc>
              <a:spcBef>
                <a:spcPts val="0"/>
              </a:spcBef>
              <a:spcAft>
                <a:spcPts val="0"/>
              </a:spcAft>
              <a:buSzPts val="1200"/>
              <a:buChar char="•"/>
              <a:defRPr sz="1200"/>
            </a:lvl7pPr>
            <a:lvl8pPr indent="-304800" lvl="7" marL="3657600" algn="l">
              <a:lnSpc>
                <a:spcPct val="100000"/>
              </a:lnSpc>
              <a:spcBef>
                <a:spcPts val="0"/>
              </a:spcBef>
              <a:spcAft>
                <a:spcPts val="0"/>
              </a:spcAft>
              <a:buSzPts val="1200"/>
              <a:buChar char="•"/>
              <a:defRPr sz="1200"/>
            </a:lvl8pPr>
            <a:lvl9pPr indent="-304800" lvl="8" marL="4114800" algn="l">
              <a:lnSpc>
                <a:spcPct val="100000"/>
              </a:lnSpc>
              <a:spcBef>
                <a:spcPts val="0"/>
              </a:spcBef>
              <a:spcAft>
                <a:spcPts val="0"/>
              </a:spcAft>
              <a:buSzPts val="1200"/>
              <a:buChar char="•"/>
              <a:defRPr sz="1200"/>
            </a:lvl9pPr>
          </a:lstStyle>
          <a:p/>
        </p:txBody>
      </p:sp>
      <p:sp>
        <p:nvSpPr>
          <p:cNvPr id="499" name="Google Shape;499;p15"/>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500" name="Google Shape;500;p15"/>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501" name="Google Shape;501;p15"/>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502" name="Google Shape;502;p15"/>
          <p:cNvGrpSpPr/>
          <p:nvPr/>
        </p:nvGrpSpPr>
        <p:grpSpPr>
          <a:xfrm>
            <a:off x="8150393" y="4878076"/>
            <a:ext cx="511008" cy="150548"/>
            <a:chOff x="249750" y="1780450"/>
            <a:chExt cx="7107200" cy="2090950"/>
          </a:xfrm>
        </p:grpSpPr>
        <p:sp>
          <p:nvSpPr>
            <p:cNvPr id="503" name="Google Shape;503;p15"/>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04" name="Google Shape;504;p15"/>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05" name="Google Shape;505;p15"/>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06" name="Google Shape;506;p15"/>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07" name="Google Shape;507;p15"/>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08" name="Google Shape;508;p15"/>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09" name="Google Shape;509;p15"/>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10" name="Google Shape;510;p15"/>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11" name="Google Shape;511;p15"/>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12" name="Google Shape;512;p15"/>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13" name="Google Shape;513;p15"/>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14" name="Google Shape;514;p15"/>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15" name="Google Shape;515;p15"/>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16" name="Google Shape;516;p15"/>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17" name="Google Shape;517;p15"/>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18" name="Google Shape;518;p15"/>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19" name="Google Shape;519;p15"/>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20" name="Google Shape;520;p15"/>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21" name="Google Shape;521;p15"/>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22" name="Google Shape;522;p15"/>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23" name="Google Shape;523;p15"/>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24" name="Google Shape;524;p15"/>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25" name="Google Shape;525;p15"/>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26" name="Google Shape;526;p15"/>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27" name="Google Shape;527;p15"/>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28" name="Google Shape;528;p15"/>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29" name="Google Shape;529;p15"/>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30" name="Google Shape;530;p15"/>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31" name="Google Shape;531;p15"/>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32" name="Google Shape;532;p15"/>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33" name="Google Shape;533;p15"/>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34" name="Google Shape;534;p15"/>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35" name="Google Shape;535;p15"/>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36" name="Google Shape;536;p15"/>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37" name="Google Shape;537;p15"/>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38" name="Google Shape;538;p15"/>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39" name="Google Shape;539;p15"/>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40" name="Google Shape;540;p15"/>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41" name="Google Shape;541;p15"/>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42" name="Google Shape;542;p15"/>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43" name="Google Shape;543;p15"/>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44" name="Google Shape;544;p15"/>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45" name="Google Shape;545;p15"/>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46" name="Google Shape;546;p15"/>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47" name="Google Shape;547;p15"/>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Tree>
  </p:cSld>
  <p:clrMapOvr>
    <a:masterClrMapping/>
  </p:clrMapOvr>
  <p:extLst>
    <p:ext uri="{DCECCB84-F9BA-43D5-87BE-67443E8EF086}">
      <p15:sldGuideLst>
        <p15:guide id="1" pos="3243">
          <p15:clr>
            <a:srgbClr val="E46962"/>
          </p15:clr>
        </p15:guide>
        <p15:guide id="2" orient="horz" pos="138">
          <p15:clr>
            <a:srgbClr val="E46962"/>
          </p15:clr>
        </p15:guide>
        <p15:guide id="3" orient="horz" pos="946">
          <p15:clr>
            <a:srgbClr val="E46962"/>
          </p15:clr>
        </p15:guide>
        <p15:guide id="4" pos="3031">
          <p15:clr>
            <a:srgbClr val="E46962"/>
          </p15:clr>
        </p15:guide>
        <p15:guide id="5" pos="5517">
          <p15:clr>
            <a:srgbClr val="E46962"/>
          </p15:clr>
        </p15:guide>
        <p15:guide id="6" pos="544">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sous-titre 2">
  <p:cSld name="TITLE_ONLY_1_1">
    <p:bg>
      <p:bgPr>
        <a:solidFill>
          <a:srgbClr val="F4F5F1"/>
        </a:solidFill>
      </p:bgPr>
    </p:bg>
    <p:spTree>
      <p:nvGrpSpPr>
        <p:cNvPr id="548" name="Shape 548"/>
        <p:cNvGrpSpPr/>
        <p:nvPr/>
      </p:nvGrpSpPr>
      <p:grpSpPr>
        <a:xfrm>
          <a:off x="0" y="0"/>
          <a:ext cx="0" cy="0"/>
          <a:chOff x="0" y="0"/>
          <a:chExt cx="0" cy="0"/>
        </a:xfrm>
      </p:grpSpPr>
      <p:sp>
        <p:nvSpPr>
          <p:cNvPr id="549" name="Google Shape;549;p16"/>
          <p:cNvSpPr txBox="1"/>
          <p:nvPr>
            <p:ph type="title"/>
          </p:nvPr>
        </p:nvSpPr>
        <p:spPr>
          <a:xfrm>
            <a:off x="864000" y="218426"/>
            <a:ext cx="7894800" cy="6456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50" name="Google Shape;550;p16"/>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551" name="Google Shape;551;p16"/>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552" name="Google Shape;552;p16"/>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
        <p:nvSpPr>
          <p:cNvPr id="553" name="Google Shape;553;p16"/>
          <p:cNvSpPr txBox="1"/>
          <p:nvPr>
            <p:ph idx="1" type="subTitle"/>
          </p:nvPr>
        </p:nvSpPr>
        <p:spPr>
          <a:xfrm>
            <a:off x="864000" y="1501200"/>
            <a:ext cx="2590200" cy="2880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1700"/>
              <a:buNone/>
              <a:defRPr sz="1700"/>
            </a:lvl2pPr>
            <a:lvl3pPr lvl="2" algn="ctr">
              <a:lnSpc>
                <a:spcPct val="100000"/>
              </a:lnSpc>
              <a:spcBef>
                <a:spcPts val="0"/>
              </a:spcBef>
              <a:spcAft>
                <a:spcPts val="0"/>
              </a:spcAft>
              <a:buSzPts val="1700"/>
              <a:buNone/>
              <a:defRPr sz="1700"/>
            </a:lvl3pPr>
            <a:lvl4pPr lvl="3" algn="ctr">
              <a:lnSpc>
                <a:spcPct val="100000"/>
              </a:lnSpc>
              <a:spcBef>
                <a:spcPts val="0"/>
              </a:spcBef>
              <a:spcAft>
                <a:spcPts val="0"/>
              </a:spcAft>
              <a:buSzPts val="1700"/>
              <a:buNone/>
              <a:defRPr sz="1700"/>
            </a:lvl4pPr>
            <a:lvl5pPr lvl="4" algn="ctr">
              <a:lnSpc>
                <a:spcPct val="100000"/>
              </a:lnSpc>
              <a:spcBef>
                <a:spcPts val="0"/>
              </a:spcBef>
              <a:spcAft>
                <a:spcPts val="0"/>
              </a:spcAft>
              <a:buSzPts val="1700"/>
              <a:buNone/>
              <a:defRPr sz="1700"/>
            </a:lvl5pPr>
            <a:lvl6pPr lvl="5" algn="ctr">
              <a:lnSpc>
                <a:spcPct val="100000"/>
              </a:lnSpc>
              <a:spcBef>
                <a:spcPts val="0"/>
              </a:spcBef>
              <a:spcAft>
                <a:spcPts val="0"/>
              </a:spcAft>
              <a:buSzPts val="1700"/>
              <a:buNone/>
              <a:defRPr sz="1700"/>
            </a:lvl6pPr>
            <a:lvl7pPr lvl="6" algn="ctr">
              <a:lnSpc>
                <a:spcPct val="100000"/>
              </a:lnSpc>
              <a:spcBef>
                <a:spcPts val="0"/>
              </a:spcBef>
              <a:spcAft>
                <a:spcPts val="0"/>
              </a:spcAft>
              <a:buSzPts val="1700"/>
              <a:buNone/>
              <a:defRPr sz="1700"/>
            </a:lvl7pPr>
            <a:lvl8pPr lvl="7" algn="ctr">
              <a:lnSpc>
                <a:spcPct val="100000"/>
              </a:lnSpc>
              <a:spcBef>
                <a:spcPts val="0"/>
              </a:spcBef>
              <a:spcAft>
                <a:spcPts val="0"/>
              </a:spcAft>
              <a:buSzPts val="1700"/>
              <a:buNone/>
              <a:defRPr sz="1700"/>
            </a:lvl8pPr>
            <a:lvl9pPr lvl="8" algn="ctr">
              <a:lnSpc>
                <a:spcPct val="100000"/>
              </a:lnSpc>
              <a:spcBef>
                <a:spcPts val="0"/>
              </a:spcBef>
              <a:spcAft>
                <a:spcPts val="0"/>
              </a:spcAft>
              <a:buSzPts val="1700"/>
              <a:buNone/>
              <a:defRPr sz="1700"/>
            </a:lvl9pPr>
          </a:lstStyle>
          <a:p/>
        </p:txBody>
      </p:sp>
    </p:spTree>
  </p:cSld>
  <p:clrMapOvr>
    <a:masterClrMapping/>
  </p:clrMapOvr>
  <p:extLst>
    <p:ext uri="{DCECCB84-F9BA-43D5-87BE-67443E8EF086}">
      <p15:sldGuideLst>
        <p15:guide id="1" pos="544">
          <p15:clr>
            <a:srgbClr val="E46962"/>
          </p15:clr>
        </p15:guide>
        <p15:guide id="2" pos="5517">
          <p15:clr>
            <a:srgbClr val="E46962"/>
          </p15:clr>
        </p15:guide>
        <p15:guide id="3" orient="horz" pos="138">
          <p15:clr>
            <a:srgbClr val="E46962"/>
          </p15:clr>
        </p15:guide>
        <p15:guide id="4" orient="horz" pos="544">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sur 4 colonnes">
  <p:cSld name="TITLE_AND_TWO_COLUMNS_1_2">
    <p:bg>
      <p:bgPr>
        <a:solidFill>
          <a:srgbClr val="F4F5F1"/>
        </a:solidFill>
      </p:bgPr>
    </p:bg>
    <p:spTree>
      <p:nvGrpSpPr>
        <p:cNvPr id="554" name="Shape 554"/>
        <p:cNvGrpSpPr/>
        <p:nvPr/>
      </p:nvGrpSpPr>
      <p:grpSpPr>
        <a:xfrm>
          <a:off x="0" y="0"/>
          <a:ext cx="0" cy="0"/>
          <a:chOff x="0" y="0"/>
          <a:chExt cx="0" cy="0"/>
        </a:xfrm>
      </p:grpSpPr>
      <p:sp>
        <p:nvSpPr>
          <p:cNvPr id="555" name="Google Shape;555;p17"/>
          <p:cNvSpPr txBox="1"/>
          <p:nvPr>
            <p:ph idx="1" type="body"/>
          </p:nvPr>
        </p:nvSpPr>
        <p:spPr>
          <a:xfrm>
            <a:off x="4811400" y="1501200"/>
            <a:ext cx="1973700" cy="31260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Font typeface="Work Sans Medium"/>
              <a:buChar char="•"/>
              <a:defRPr>
                <a:latin typeface="Work Sans Medium"/>
                <a:ea typeface="Work Sans Medium"/>
                <a:cs typeface="Work Sans Medium"/>
                <a:sym typeface="Work Sans Medium"/>
              </a:defRPr>
            </a:lvl1pPr>
            <a:lvl2pPr indent="-295275" lvl="1" marL="914400" algn="l">
              <a:lnSpc>
                <a:spcPct val="100000"/>
              </a:lnSpc>
              <a:spcBef>
                <a:spcPts val="525"/>
              </a:spcBef>
              <a:spcAft>
                <a:spcPts val="0"/>
              </a:spcAft>
              <a:buSzPts val="1050"/>
              <a:buChar char="•"/>
              <a:defRPr/>
            </a:lvl2pPr>
            <a:lvl3pPr indent="-295275" lvl="2" marL="1371600" algn="l">
              <a:lnSpc>
                <a:spcPct val="100000"/>
              </a:lnSpc>
              <a:spcBef>
                <a:spcPts val="525"/>
              </a:spcBef>
              <a:spcAft>
                <a:spcPts val="0"/>
              </a:spcAft>
              <a:buSzPts val="1050"/>
              <a:buChar char="•"/>
              <a:defRPr/>
            </a:lvl3pPr>
            <a:lvl4pPr indent="-295275" lvl="3" marL="1828800" algn="l">
              <a:lnSpc>
                <a:spcPct val="100000"/>
              </a:lnSpc>
              <a:spcBef>
                <a:spcPts val="525"/>
              </a:spcBef>
              <a:spcAft>
                <a:spcPts val="0"/>
              </a:spcAft>
              <a:buSzPts val="1050"/>
              <a:buChar char="•"/>
              <a:defRPr/>
            </a:lvl4pPr>
            <a:lvl5pPr indent="-295275" lvl="4" marL="2286000" algn="l">
              <a:lnSpc>
                <a:spcPct val="100000"/>
              </a:lnSpc>
              <a:spcBef>
                <a:spcPts val="525"/>
              </a:spcBef>
              <a:spcAft>
                <a:spcPts val="0"/>
              </a:spcAft>
              <a:buSzPts val="1050"/>
              <a:buChar char="•"/>
              <a:defRPr/>
            </a:lvl5pPr>
            <a:lvl6pPr indent="-295275" lvl="5" marL="2743200" algn="l">
              <a:lnSpc>
                <a:spcPct val="100000"/>
              </a:lnSpc>
              <a:spcBef>
                <a:spcPts val="525"/>
              </a:spcBef>
              <a:spcAft>
                <a:spcPts val="0"/>
              </a:spcAft>
              <a:buSzPts val="1050"/>
              <a:buChar char="•"/>
              <a:defRPr/>
            </a:lvl6pPr>
            <a:lvl7pPr indent="-295275" lvl="6" marL="3200400" algn="l">
              <a:lnSpc>
                <a:spcPct val="100000"/>
              </a:lnSpc>
              <a:spcBef>
                <a:spcPts val="525"/>
              </a:spcBef>
              <a:spcAft>
                <a:spcPts val="0"/>
              </a:spcAft>
              <a:buSzPts val="1050"/>
              <a:buChar char="•"/>
              <a:defRPr/>
            </a:lvl7pPr>
            <a:lvl8pPr indent="-295275" lvl="7" marL="3657600" algn="l">
              <a:lnSpc>
                <a:spcPct val="100000"/>
              </a:lnSpc>
              <a:spcBef>
                <a:spcPts val="525"/>
              </a:spcBef>
              <a:spcAft>
                <a:spcPts val="0"/>
              </a:spcAft>
              <a:buSzPts val="1050"/>
              <a:buChar char="•"/>
              <a:defRPr/>
            </a:lvl8pPr>
            <a:lvl9pPr indent="-295275" lvl="8" marL="4114800" algn="l">
              <a:lnSpc>
                <a:spcPct val="100000"/>
              </a:lnSpc>
              <a:spcBef>
                <a:spcPts val="525"/>
              </a:spcBef>
              <a:spcAft>
                <a:spcPts val="525"/>
              </a:spcAft>
              <a:buSzPts val="1050"/>
              <a:buChar char="•"/>
              <a:defRPr/>
            </a:lvl9pPr>
          </a:lstStyle>
          <a:p/>
        </p:txBody>
      </p:sp>
      <p:sp>
        <p:nvSpPr>
          <p:cNvPr id="556" name="Google Shape;556;p17"/>
          <p:cNvSpPr txBox="1"/>
          <p:nvPr>
            <p:ph type="title"/>
          </p:nvPr>
        </p:nvSpPr>
        <p:spPr>
          <a:xfrm>
            <a:off x="864000" y="218418"/>
            <a:ext cx="78948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57" name="Google Shape;557;p17"/>
          <p:cNvSpPr txBox="1"/>
          <p:nvPr>
            <p:ph idx="2" type="body"/>
          </p:nvPr>
        </p:nvSpPr>
        <p:spPr>
          <a:xfrm>
            <a:off x="864000" y="1501200"/>
            <a:ext cx="1973700" cy="31260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Font typeface="Work Sans Medium"/>
              <a:buChar char="•"/>
              <a:defRPr>
                <a:latin typeface="Work Sans Medium"/>
                <a:ea typeface="Work Sans Medium"/>
                <a:cs typeface="Work Sans Medium"/>
                <a:sym typeface="Work Sans Medium"/>
              </a:defRPr>
            </a:lvl1pPr>
            <a:lvl2pPr indent="-295275" lvl="1" marL="914400" algn="l">
              <a:lnSpc>
                <a:spcPct val="100000"/>
              </a:lnSpc>
              <a:spcBef>
                <a:spcPts val="525"/>
              </a:spcBef>
              <a:spcAft>
                <a:spcPts val="0"/>
              </a:spcAft>
              <a:buSzPts val="1050"/>
              <a:buChar char="•"/>
              <a:defRPr/>
            </a:lvl2pPr>
            <a:lvl3pPr indent="-295275" lvl="2" marL="1371600" algn="l">
              <a:lnSpc>
                <a:spcPct val="100000"/>
              </a:lnSpc>
              <a:spcBef>
                <a:spcPts val="525"/>
              </a:spcBef>
              <a:spcAft>
                <a:spcPts val="0"/>
              </a:spcAft>
              <a:buSzPts val="1050"/>
              <a:buChar char="•"/>
              <a:defRPr/>
            </a:lvl3pPr>
            <a:lvl4pPr indent="-295275" lvl="3" marL="1828800" algn="l">
              <a:lnSpc>
                <a:spcPct val="100000"/>
              </a:lnSpc>
              <a:spcBef>
                <a:spcPts val="525"/>
              </a:spcBef>
              <a:spcAft>
                <a:spcPts val="0"/>
              </a:spcAft>
              <a:buSzPts val="1050"/>
              <a:buChar char="•"/>
              <a:defRPr/>
            </a:lvl4pPr>
            <a:lvl5pPr indent="-295275" lvl="4" marL="2286000" algn="l">
              <a:lnSpc>
                <a:spcPct val="100000"/>
              </a:lnSpc>
              <a:spcBef>
                <a:spcPts val="525"/>
              </a:spcBef>
              <a:spcAft>
                <a:spcPts val="0"/>
              </a:spcAft>
              <a:buSzPts val="1050"/>
              <a:buChar char="•"/>
              <a:defRPr/>
            </a:lvl5pPr>
            <a:lvl6pPr indent="-295275" lvl="5" marL="2743200" algn="l">
              <a:lnSpc>
                <a:spcPct val="100000"/>
              </a:lnSpc>
              <a:spcBef>
                <a:spcPts val="525"/>
              </a:spcBef>
              <a:spcAft>
                <a:spcPts val="0"/>
              </a:spcAft>
              <a:buSzPts val="1050"/>
              <a:buChar char="•"/>
              <a:defRPr/>
            </a:lvl6pPr>
            <a:lvl7pPr indent="-295275" lvl="6" marL="3200400" algn="l">
              <a:lnSpc>
                <a:spcPct val="100000"/>
              </a:lnSpc>
              <a:spcBef>
                <a:spcPts val="525"/>
              </a:spcBef>
              <a:spcAft>
                <a:spcPts val="0"/>
              </a:spcAft>
              <a:buSzPts val="1050"/>
              <a:buChar char="•"/>
              <a:defRPr/>
            </a:lvl7pPr>
            <a:lvl8pPr indent="-295275" lvl="7" marL="3657600" algn="l">
              <a:lnSpc>
                <a:spcPct val="100000"/>
              </a:lnSpc>
              <a:spcBef>
                <a:spcPts val="525"/>
              </a:spcBef>
              <a:spcAft>
                <a:spcPts val="0"/>
              </a:spcAft>
              <a:buSzPts val="1050"/>
              <a:buChar char="•"/>
              <a:defRPr/>
            </a:lvl8pPr>
            <a:lvl9pPr indent="-295275" lvl="8" marL="4114800" algn="l">
              <a:lnSpc>
                <a:spcPct val="100000"/>
              </a:lnSpc>
              <a:spcBef>
                <a:spcPts val="525"/>
              </a:spcBef>
              <a:spcAft>
                <a:spcPts val="525"/>
              </a:spcAft>
              <a:buSzPts val="1050"/>
              <a:buChar char="•"/>
              <a:defRPr/>
            </a:lvl9pPr>
          </a:lstStyle>
          <a:p/>
        </p:txBody>
      </p:sp>
      <p:sp>
        <p:nvSpPr>
          <p:cNvPr id="558" name="Google Shape;558;p17"/>
          <p:cNvSpPr txBox="1"/>
          <p:nvPr>
            <p:ph idx="3" type="body"/>
          </p:nvPr>
        </p:nvSpPr>
        <p:spPr>
          <a:xfrm>
            <a:off x="2837700" y="1501200"/>
            <a:ext cx="1973700" cy="31260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Font typeface="Work Sans Medium"/>
              <a:buChar char="•"/>
              <a:defRPr>
                <a:latin typeface="Work Sans Medium"/>
                <a:ea typeface="Work Sans Medium"/>
                <a:cs typeface="Work Sans Medium"/>
                <a:sym typeface="Work Sans Medium"/>
              </a:defRPr>
            </a:lvl1pPr>
            <a:lvl2pPr indent="-295275" lvl="1" marL="914400" algn="l">
              <a:lnSpc>
                <a:spcPct val="100000"/>
              </a:lnSpc>
              <a:spcBef>
                <a:spcPts val="525"/>
              </a:spcBef>
              <a:spcAft>
                <a:spcPts val="0"/>
              </a:spcAft>
              <a:buSzPts val="1050"/>
              <a:buChar char="•"/>
              <a:defRPr/>
            </a:lvl2pPr>
            <a:lvl3pPr indent="-295275" lvl="2" marL="1371600" algn="l">
              <a:lnSpc>
                <a:spcPct val="100000"/>
              </a:lnSpc>
              <a:spcBef>
                <a:spcPts val="525"/>
              </a:spcBef>
              <a:spcAft>
                <a:spcPts val="0"/>
              </a:spcAft>
              <a:buSzPts val="1050"/>
              <a:buChar char="•"/>
              <a:defRPr/>
            </a:lvl3pPr>
            <a:lvl4pPr indent="-295275" lvl="3" marL="1828800" algn="l">
              <a:lnSpc>
                <a:spcPct val="100000"/>
              </a:lnSpc>
              <a:spcBef>
                <a:spcPts val="525"/>
              </a:spcBef>
              <a:spcAft>
                <a:spcPts val="0"/>
              </a:spcAft>
              <a:buSzPts val="1050"/>
              <a:buChar char="•"/>
              <a:defRPr/>
            </a:lvl4pPr>
            <a:lvl5pPr indent="-295275" lvl="4" marL="2286000" algn="l">
              <a:lnSpc>
                <a:spcPct val="100000"/>
              </a:lnSpc>
              <a:spcBef>
                <a:spcPts val="525"/>
              </a:spcBef>
              <a:spcAft>
                <a:spcPts val="0"/>
              </a:spcAft>
              <a:buSzPts val="1050"/>
              <a:buChar char="•"/>
              <a:defRPr/>
            </a:lvl5pPr>
            <a:lvl6pPr indent="-295275" lvl="5" marL="2743200" algn="l">
              <a:lnSpc>
                <a:spcPct val="100000"/>
              </a:lnSpc>
              <a:spcBef>
                <a:spcPts val="525"/>
              </a:spcBef>
              <a:spcAft>
                <a:spcPts val="0"/>
              </a:spcAft>
              <a:buSzPts val="1050"/>
              <a:buChar char="•"/>
              <a:defRPr/>
            </a:lvl6pPr>
            <a:lvl7pPr indent="-295275" lvl="6" marL="3200400" algn="l">
              <a:lnSpc>
                <a:spcPct val="100000"/>
              </a:lnSpc>
              <a:spcBef>
                <a:spcPts val="525"/>
              </a:spcBef>
              <a:spcAft>
                <a:spcPts val="0"/>
              </a:spcAft>
              <a:buSzPts val="1050"/>
              <a:buChar char="•"/>
              <a:defRPr/>
            </a:lvl7pPr>
            <a:lvl8pPr indent="-295275" lvl="7" marL="3657600" algn="l">
              <a:lnSpc>
                <a:spcPct val="100000"/>
              </a:lnSpc>
              <a:spcBef>
                <a:spcPts val="525"/>
              </a:spcBef>
              <a:spcAft>
                <a:spcPts val="0"/>
              </a:spcAft>
              <a:buSzPts val="1050"/>
              <a:buChar char="•"/>
              <a:defRPr/>
            </a:lvl8pPr>
            <a:lvl9pPr indent="-295275" lvl="8" marL="4114800" algn="l">
              <a:lnSpc>
                <a:spcPct val="100000"/>
              </a:lnSpc>
              <a:spcBef>
                <a:spcPts val="525"/>
              </a:spcBef>
              <a:spcAft>
                <a:spcPts val="525"/>
              </a:spcAft>
              <a:buSzPts val="1050"/>
              <a:buChar char="•"/>
              <a:defRPr/>
            </a:lvl9pPr>
          </a:lstStyle>
          <a:p/>
        </p:txBody>
      </p:sp>
      <p:sp>
        <p:nvSpPr>
          <p:cNvPr id="559" name="Google Shape;559;p17"/>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560" name="Google Shape;560;p17"/>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561" name="Google Shape;561;p17"/>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
        <p:nvSpPr>
          <p:cNvPr id="562" name="Google Shape;562;p17"/>
          <p:cNvSpPr txBox="1"/>
          <p:nvPr>
            <p:ph idx="4" type="body"/>
          </p:nvPr>
        </p:nvSpPr>
        <p:spPr>
          <a:xfrm>
            <a:off x="6785100" y="1501200"/>
            <a:ext cx="1973700" cy="31260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Font typeface="Work Sans Medium"/>
              <a:buChar char="•"/>
              <a:defRPr>
                <a:latin typeface="Work Sans Medium"/>
                <a:ea typeface="Work Sans Medium"/>
                <a:cs typeface="Work Sans Medium"/>
                <a:sym typeface="Work Sans Medium"/>
              </a:defRPr>
            </a:lvl1pPr>
            <a:lvl2pPr indent="-295275" lvl="1" marL="914400" algn="l">
              <a:lnSpc>
                <a:spcPct val="100000"/>
              </a:lnSpc>
              <a:spcBef>
                <a:spcPts val="525"/>
              </a:spcBef>
              <a:spcAft>
                <a:spcPts val="0"/>
              </a:spcAft>
              <a:buSzPts val="1050"/>
              <a:buChar char="•"/>
              <a:defRPr/>
            </a:lvl2pPr>
            <a:lvl3pPr indent="-295275" lvl="2" marL="1371600" algn="l">
              <a:lnSpc>
                <a:spcPct val="100000"/>
              </a:lnSpc>
              <a:spcBef>
                <a:spcPts val="525"/>
              </a:spcBef>
              <a:spcAft>
                <a:spcPts val="0"/>
              </a:spcAft>
              <a:buSzPts val="1050"/>
              <a:buChar char="•"/>
              <a:defRPr/>
            </a:lvl3pPr>
            <a:lvl4pPr indent="-295275" lvl="3" marL="1828800" algn="l">
              <a:lnSpc>
                <a:spcPct val="100000"/>
              </a:lnSpc>
              <a:spcBef>
                <a:spcPts val="525"/>
              </a:spcBef>
              <a:spcAft>
                <a:spcPts val="0"/>
              </a:spcAft>
              <a:buSzPts val="1050"/>
              <a:buChar char="•"/>
              <a:defRPr/>
            </a:lvl4pPr>
            <a:lvl5pPr indent="-295275" lvl="4" marL="2286000" algn="l">
              <a:lnSpc>
                <a:spcPct val="100000"/>
              </a:lnSpc>
              <a:spcBef>
                <a:spcPts val="525"/>
              </a:spcBef>
              <a:spcAft>
                <a:spcPts val="0"/>
              </a:spcAft>
              <a:buSzPts val="1050"/>
              <a:buChar char="•"/>
              <a:defRPr/>
            </a:lvl5pPr>
            <a:lvl6pPr indent="-295275" lvl="5" marL="2743200" algn="l">
              <a:lnSpc>
                <a:spcPct val="100000"/>
              </a:lnSpc>
              <a:spcBef>
                <a:spcPts val="525"/>
              </a:spcBef>
              <a:spcAft>
                <a:spcPts val="0"/>
              </a:spcAft>
              <a:buSzPts val="1050"/>
              <a:buChar char="•"/>
              <a:defRPr/>
            </a:lvl6pPr>
            <a:lvl7pPr indent="-295275" lvl="6" marL="3200400" algn="l">
              <a:lnSpc>
                <a:spcPct val="100000"/>
              </a:lnSpc>
              <a:spcBef>
                <a:spcPts val="525"/>
              </a:spcBef>
              <a:spcAft>
                <a:spcPts val="0"/>
              </a:spcAft>
              <a:buSzPts val="1050"/>
              <a:buChar char="•"/>
              <a:defRPr/>
            </a:lvl7pPr>
            <a:lvl8pPr indent="-295275" lvl="7" marL="3657600" algn="l">
              <a:lnSpc>
                <a:spcPct val="100000"/>
              </a:lnSpc>
              <a:spcBef>
                <a:spcPts val="525"/>
              </a:spcBef>
              <a:spcAft>
                <a:spcPts val="0"/>
              </a:spcAft>
              <a:buSzPts val="1050"/>
              <a:buChar char="•"/>
              <a:defRPr/>
            </a:lvl8pPr>
            <a:lvl9pPr indent="-295275" lvl="8" marL="4114800" algn="l">
              <a:lnSpc>
                <a:spcPct val="100000"/>
              </a:lnSpc>
              <a:spcBef>
                <a:spcPts val="525"/>
              </a:spcBef>
              <a:spcAft>
                <a:spcPts val="525"/>
              </a:spcAft>
              <a:buSzPts val="1050"/>
              <a:buChar char="•"/>
              <a:defRPr/>
            </a:lvl9pPr>
          </a:lstStyle>
          <a:p/>
        </p:txBody>
      </p:sp>
    </p:spTree>
  </p:cSld>
  <p:clrMapOvr>
    <a:masterClrMapping/>
  </p:clrMapOvr>
  <p:extLst>
    <p:ext uri="{DCECCB84-F9BA-43D5-87BE-67443E8EF086}">
      <p15:sldGuideLst>
        <p15:guide id="1" pos="3860">
          <p15:clr>
            <a:srgbClr val="E46962"/>
          </p15:clr>
        </p15:guide>
        <p15:guide id="2" pos="5517">
          <p15:clr>
            <a:srgbClr val="E46962"/>
          </p15:clr>
        </p15:guide>
        <p15:guide id="3" pos="544">
          <p15:clr>
            <a:srgbClr val="E46962"/>
          </p15:clr>
        </p15:guide>
        <p15:guide id="4" orient="horz" pos="138">
          <p15:clr>
            <a:srgbClr val="E46962"/>
          </p15:clr>
        </p15:guide>
        <p15:guide id="5" orient="horz" pos="946">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sur 5 colonnes">
  <p:cSld name="TITLE_AND_TWO_COLUMNS_1_2_1">
    <p:bg>
      <p:bgPr>
        <a:solidFill>
          <a:srgbClr val="F4F5F1"/>
        </a:solidFill>
      </p:bgPr>
    </p:bg>
    <p:spTree>
      <p:nvGrpSpPr>
        <p:cNvPr id="563" name="Shape 563"/>
        <p:cNvGrpSpPr/>
        <p:nvPr/>
      </p:nvGrpSpPr>
      <p:grpSpPr>
        <a:xfrm>
          <a:off x="0" y="0"/>
          <a:ext cx="0" cy="0"/>
          <a:chOff x="0" y="0"/>
          <a:chExt cx="0" cy="0"/>
        </a:xfrm>
      </p:grpSpPr>
      <p:sp>
        <p:nvSpPr>
          <p:cNvPr id="564" name="Google Shape;564;p18"/>
          <p:cNvSpPr txBox="1"/>
          <p:nvPr>
            <p:ph idx="1" type="body"/>
          </p:nvPr>
        </p:nvSpPr>
        <p:spPr>
          <a:xfrm>
            <a:off x="4021925" y="1501200"/>
            <a:ext cx="1578900" cy="3126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Font typeface="Work Sans Medium"/>
              <a:buChar char="•"/>
              <a:defRPr sz="1050">
                <a:latin typeface="Work Sans Medium"/>
                <a:ea typeface="Work Sans Medium"/>
                <a:cs typeface="Work Sans Medium"/>
                <a:sym typeface="Work Sans Medium"/>
              </a:defRPr>
            </a:lvl1pPr>
            <a:lvl2pPr indent="-285750" lvl="1" marL="914400" algn="l">
              <a:lnSpc>
                <a:spcPct val="100000"/>
              </a:lnSpc>
              <a:spcBef>
                <a:spcPts val="525"/>
              </a:spcBef>
              <a:spcAft>
                <a:spcPts val="0"/>
              </a:spcAft>
              <a:buSzPts val="900"/>
              <a:buChar char="•"/>
              <a:defRPr sz="900"/>
            </a:lvl2pPr>
            <a:lvl3pPr indent="-285750" lvl="2" marL="1371600" algn="l">
              <a:lnSpc>
                <a:spcPct val="100000"/>
              </a:lnSpc>
              <a:spcBef>
                <a:spcPts val="525"/>
              </a:spcBef>
              <a:spcAft>
                <a:spcPts val="0"/>
              </a:spcAft>
              <a:buSzPts val="900"/>
              <a:buChar char="•"/>
              <a:defRPr sz="900"/>
            </a:lvl3pPr>
            <a:lvl4pPr indent="-285750" lvl="3" marL="1828800" algn="l">
              <a:lnSpc>
                <a:spcPct val="100000"/>
              </a:lnSpc>
              <a:spcBef>
                <a:spcPts val="525"/>
              </a:spcBef>
              <a:spcAft>
                <a:spcPts val="0"/>
              </a:spcAft>
              <a:buSzPts val="900"/>
              <a:buChar char="•"/>
              <a:defRPr sz="900"/>
            </a:lvl4pPr>
            <a:lvl5pPr indent="-285750" lvl="4" marL="2286000" algn="l">
              <a:lnSpc>
                <a:spcPct val="100000"/>
              </a:lnSpc>
              <a:spcBef>
                <a:spcPts val="525"/>
              </a:spcBef>
              <a:spcAft>
                <a:spcPts val="0"/>
              </a:spcAft>
              <a:buSzPts val="900"/>
              <a:buChar char="•"/>
              <a:defRPr sz="900"/>
            </a:lvl5pPr>
            <a:lvl6pPr indent="-285750" lvl="5" marL="2743200" algn="l">
              <a:lnSpc>
                <a:spcPct val="100000"/>
              </a:lnSpc>
              <a:spcBef>
                <a:spcPts val="525"/>
              </a:spcBef>
              <a:spcAft>
                <a:spcPts val="0"/>
              </a:spcAft>
              <a:buSzPts val="900"/>
              <a:buChar char="•"/>
              <a:defRPr sz="900"/>
            </a:lvl6pPr>
            <a:lvl7pPr indent="-285750" lvl="6" marL="3200400" algn="l">
              <a:lnSpc>
                <a:spcPct val="100000"/>
              </a:lnSpc>
              <a:spcBef>
                <a:spcPts val="525"/>
              </a:spcBef>
              <a:spcAft>
                <a:spcPts val="0"/>
              </a:spcAft>
              <a:buSzPts val="900"/>
              <a:buChar char="•"/>
              <a:defRPr sz="900"/>
            </a:lvl7pPr>
            <a:lvl8pPr indent="-285750" lvl="7" marL="3657600" algn="l">
              <a:lnSpc>
                <a:spcPct val="100000"/>
              </a:lnSpc>
              <a:spcBef>
                <a:spcPts val="525"/>
              </a:spcBef>
              <a:spcAft>
                <a:spcPts val="0"/>
              </a:spcAft>
              <a:buSzPts val="900"/>
              <a:buChar char="•"/>
              <a:defRPr sz="900"/>
            </a:lvl8pPr>
            <a:lvl9pPr indent="-285750" lvl="8" marL="4114800" algn="l">
              <a:lnSpc>
                <a:spcPct val="100000"/>
              </a:lnSpc>
              <a:spcBef>
                <a:spcPts val="525"/>
              </a:spcBef>
              <a:spcAft>
                <a:spcPts val="525"/>
              </a:spcAft>
              <a:buSzPts val="900"/>
              <a:buChar char="•"/>
              <a:defRPr sz="900"/>
            </a:lvl9pPr>
          </a:lstStyle>
          <a:p/>
        </p:txBody>
      </p:sp>
      <p:sp>
        <p:nvSpPr>
          <p:cNvPr id="565" name="Google Shape;565;p18"/>
          <p:cNvSpPr txBox="1"/>
          <p:nvPr>
            <p:ph type="title"/>
          </p:nvPr>
        </p:nvSpPr>
        <p:spPr>
          <a:xfrm>
            <a:off x="864000" y="218418"/>
            <a:ext cx="78948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566" name="Google Shape;566;p18"/>
          <p:cNvSpPr txBox="1"/>
          <p:nvPr>
            <p:ph idx="2" type="body"/>
          </p:nvPr>
        </p:nvSpPr>
        <p:spPr>
          <a:xfrm>
            <a:off x="864000" y="1501200"/>
            <a:ext cx="1578900" cy="3126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Font typeface="Work Sans Medium"/>
              <a:buChar char="•"/>
              <a:defRPr sz="1050">
                <a:latin typeface="Work Sans Medium"/>
                <a:ea typeface="Work Sans Medium"/>
                <a:cs typeface="Work Sans Medium"/>
                <a:sym typeface="Work Sans Medium"/>
              </a:defRPr>
            </a:lvl1pPr>
            <a:lvl2pPr indent="-285750" lvl="1" marL="914400" algn="l">
              <a:lnSpc>
                <a:spcPct val="100000"/>
              </a:lnSpc>
              <a:spcBef>
                <a:spcPts val="525"/>
              </a:spcBef>
              <a:spcAft>
                <a:spcPts val="0"/>
              </a:spcAft>
              <a:buSzPts val="900"/>
              <a:buChar char="•"/>
              <a:defRPr sz="900"/>
            </a:lvl2pPr>
            <a:lvl3pPr indent="-285750" lvl="2" marL="1371600" algn="l">
              <a:lnSpc>
                <a:spcPct val="100000"/>
              </a:lnSpc>
              <a:spcBef>
                <a:spcPts val="525"/>
              </a:spcBef>
              <a:spcAft>
                <a:spcPts val="0"/>
              </a:spcAft>
              <a:buSzPts val="900"/>
              <a:buChar char="•"/>
              <a:defRPr sz="900"/>
            </a:lvl3pPr>
            <a:lvl4pPr indent="-285750" lvl="3" marL="1828800" algn="l">
              <a:lnSpc>
                <a:spcPct val="100000"/>
              </a:lnSpc>
              <a:spcBef>
                <a:spcPts val="525"/>
              </a:spcBef>
              <a:spcAft>
                <a:spcPts val="0"/>
              </a:spcAft>
              <a:buSzPts val="900"/>
              <a:buChar char="•"/>
              <a:defRPr sz="900"/>
            </a:lvl4pPr>
            <a:lvl5pPr indent="-285750" lvl="4" marL="2286000" algn="l">
              <a:lnSpc>
                <a:spcPct val="100000"/>
              </a:lnSpc>
              <a:spcBef>
                <a:spcPts val="525"/>
              </a:spcBef>
              <a:spcAft>
                <a:spcPts val="0"/>
              </a:spcAft>
              <a:buSzPts val="900"/>
              <a:buChar char="•"/>
              <a:defRPr sz="900"/>
            </a:lvl5pPr>
            <a:lvl6pPr indent="-285750" lvl="5" marL="2743200" algn="l">
              <a:lnSpc>
                <a:spcPct val="100000"/>
              </a:lnSpc>
              <a:spcBef>
                <a:spcPts val="525"/>
              </a:spcBef>
              <a:spcAft>
                <a:spcPts val="0"/>
              </a:spcAft>
              <a:buSzPts val="900"/>
              <a:buChar char="•"/>
              <a:defRPr sz="900"/>
            </a:lvl6pPr>
            <a:lvl7pPr indent="-285750" lvl="6" marL="3200400" algn="l">
              <a:lnSpc>
                <a:spcPct val="100000"/>
              </a:lnSpc>
              <a:spcBef>
                <a:spcPts val="525"/>
              </a:spcBef>
              <a:spcAft>
                <a:spcPts val="0"/>
              </a:spcAft>
              <a:buSzPts val="900"/>
              <a:buChar char="•"/>
              <a:defRPr sz="900"/>
            </a:lvl7pPr>
            <a:lvl8pPr indent="-285750" lvl="7" marL="3657600" algn="l">
              <a:lnSpc>
                <a:spcPct val="100000"/>
              </a:lnSpc>
              <a:spcBef>
                <a:spcPts val="525"/>
              </a:spcBef>
              <a:spcAft>
                <a:spcPts val="0"/>
              </a:spcAft>
              <a:buSzPts val="900"/>
              <a:buChar char="•"/>
              <a:defRPr sz="900"/>
            </a:lvl8pPr>
            <a:lvl9pPr indent="-285750" lvl="8" marL="4114800" algn="l">
              <a:lnSpc>
                <a:spcPct val="100000"/>
              </a:lnSpc>
              <a:spcBef>
                <a:spcPts val="525"/>
              </a:spcBef>
              <a:spcAft>
                <a:spcPts val="525"/>
              </a:spcAft>
              <a:buSzPts val="900"/>
              <a:buChar char="•"/>
              <a:defRPr sz="900"/>
            </a:lvl9pPr>
          </a:lstStyle>
          <a:p/>
        </p:txBody>
      </p:sp>
      <p:sp>
        <p:nvSpPr>
          <p:cNvPr id="567" name="Google Shape;567;p18"/>
          <p:cNvSpPr txBox="1"/>
          <p:nvPr>
            <p:ph idx="3" type="body"/>
          </p:nvPr>
        </p:nvSpPr>
        <p:spPr>
          <a:xfrm>
            <a:off x="2442900" y="1501200"/>
            <a:ext cx="1578900" cy="3126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Font typeface="Work Sans Medium"/>
              <a:buChar char="•"/>
              <a:defRPr sz="1050">
                <a:latin typeface="Work Sans Medium"/>
                <a:ea typeface="Work Sans Medium"/>
                <a:cs typeface="Work Sans Medium"/>
                <a:sym typeface="Work Sans Medium"/>
              </a:defRPr>
            </a:lvl1pPr>
            <a:lvl2pPr indent="-285750" lvl="1" marL="914400" algn="l">
              <a:lnSpc>
                <a:spcPct val="100000"/>
              </a:lnSpc>
              <a:spcBef>
                <a:spcPts val="525"/>
              </a:spcBef>
              <a:spcAft>
                <a:spcPts val="0"/>
              </a:spcAft>
              <a:buSzPts val="900"/>
              <a:buChar char="•"/>
              <a:defRPr sz="900"/>
            </a:lvl2pPr>
            <a:lvl3pPr indent="-285750" lvl="2" marL="1371600" algn="l">
              <a:lnSpc>
                <a:spcPct val="100000"/>
              </a:lnSpc>
              <a:spcBef>
                <a:spcPts val="525"/>
              </a:spcBef>
              <a:spcAft>
                <a:spcPts val="0"/>
              </a:spcAft>
              <a:buSzPts val="900"/>
              <a:buChar char="•"/>
              <a:defRPr sz="900"/>
            </a:lvl3pPr>
            <a:lvl4pPr indent="-285750" lvl="3" marL="1828800" algn="l">
              <a:lnSpc>
                <a:spcPct val="100000"/>
              </a:lnSpc>
              <a:spcBef>
                <a:spcPts val="525"/>
              </a:spcBef>
              <a:spcAft>
                <a:spcPts val="0"/>
              </a:spcAft>
              <a:buSzPts val="900"/>
              <a:buChar char="•"/>
              <a:defRPr sz="900"/>
            </a:lvl4pPr>
            <a:lvl5pPr indent="-285750" lvl="4" marL="2286000" algn="l">
              <a:lnSpc>
                <a:spcPct val="100000"/>
              </a:lnSpc>
              <a:spcBef>
                <a:spcPts val="525"/>
              </a:spcBef>
              <a:spcAft>
                <a:spcPts val="0"/>
              </a:spcAft>
              <a:buSzPts val="900"/>
              <a:buChar char="•"/>
              <a:defRPr sz="900"/>
            </a:lvl5pPr>
            <a:lvl6pPr indent="-285750" lvl="5" marL="2743200" algn="l">
              <a:lnSpc>
                <a:spcPct val="100000"/>
              </a:lnSpc>
              <a:spcBef>
                <a:spcPts val="525"/>
              </a:spcBef>
              <a:spcAft>
                <a:spcPts val="0"/>
              </a:spcAft>
              <a:buSzPts val="900"/>
              <a:buChar char="•"/>
              <a:defRPr sz="900"/>
            </a:lvl6pPr>
            <a:lvl7pPr indent="-285750" lvl="6" marL="3200400" algn="l">
              <a:lnSpc>
                <a:spcPct val="100000"/>
              </a:lnSpc>
              <a:spcBef>
                <a:spcPts val="525"/>
              </a:spcBef>
              <a:spcAft>
                <a:spcPts val="0"/>
              </a:spcAft>
              <a:buSzPts val="900"/>
              <a:buChar char="•"/>
              <a:defRPr sz="900"/>
            </a:lvl7pPr>
            <a:lvl8pPr indent="-285750" lvl="7" marL="3657600" algn="l">
              <a:lnSpc>
                <a:spcPct val="100000"/>
              </a:lnSpc>
              <a:spcBef>
                <a:spcPts val="525"/>
              </a:spcBef>
              <a:spcAft>
                <a:spcPts val="0"/>
              </a:spcAft>
              <a:buSzPts val="900"/>
              <a:buChar char="•"/>
              <a:defRPr sz="900"/>
            </a:lvl8pPr>
            <a:lvl9pPr indent="-285750" lvl="8" marL="4114800" algn="l">
              <a:lnSpc>
                <a:spcPct val="100000"/>
              </a:lnSpc>
              <a:spcBef>
                <a:spcPts val="525"/>
              </a:spcBef>
              <a:spcAft>
                <a:spcPts val="525"/>
              </a:spcAft>
              <a:buSzPts val="900"/>
              <a:buChar char="•"/>
              <a:defRPr sz="900"/>
            </a:lvl9pPr>
          </a:lstStyle>
          <a:p/>
        </p:txBody>
      </p:sp>
      <p:sp>
        <p:nvSpPr>
          <p:cNvPr id="568" name="Google Shape;568;p18"/>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569" name="Google Shape;569;p18"/>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570" name="Google Shape;570;p18"/>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
        <p:nvSpPr>
          <p:cNvPr id="571" name="Google Shape;571;p18"/>
          <p:cNvSpPr txBox="1"/>
          <p:nvPr>
            <p:ph idx="4" type="body"/>
          </p:nvPr>
        </p:nvSpPr>
        <p:spPr>
          <a:xfrm>
            <a:off x="5600825" y="1501200"/>
            <a:ext cx="1578900" cy="3126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Font typeface="Work Sans Medium"/>
              <a:buChar char="•"/>
              <a:defRPr sz="1050">
                <a:latin typeface="Work Sans Medium"/>
                <a:ea typeface="Work Sans Medium"/>
                <a:cs typeface="Work Sans Medium"/>
                <a:sym typeface="Work Sans Medium"/>
              </a:defRPr>
            </a:lvl1pPr>
            <a:lvl2pPr indent="-285750" lvl="1" marL="914400" algn="l">
              <a:lnSpc>
                <a:spcPct val="100000"/>
              </a:lnSpc>
              <a:spcBef>
                <a:spcPts val="525"/>
              </a:spcBef>
              <a:spcAft>
                <a:spcPts val="0"/>
              </a:spcAft>
              <a:buSzPts val="900"/>
              <a:buChar char="•"/>
              <a:defRPr sz="900"/>
            </a:lvl2pPr>
            <a:lvl3pPr indent="-285750" lvl="2" marL="1371600" algn="l">
              <a:lnSpc>
                <a:spcPct val="100000"/>
              </a:lnSpc>
              <a:spcBef>
                <a:spcPts val="525"/>
              </a:spcBef>
              <a:spcAft>
                <a:spcPts val="0"/>
              </a:spcAft>
              <a:buSzPts val="900"/>
              <a:buChar char="•"/>
              <a:defRPr sz="900"/>
            </a:lvl3pPr>
            <a:lvl4pPr indent="-285750" lvl="3" marL="1828800" algn="l">
              <a:lnSpc>
                <a:spcPct val="100000"/>
              </a:lnSpc>
              <a:spcBef>
                <a:spcPts val="525"/>
              </a:spcBef>
              <a:spcAft>
                <a:spcPts val="0"/>
              </a:spcAft>
              <a:buSzPts val="900"/>
              <a:buChar char="•"/>
              <a:defRPr sz="900"/>
            </a:lvl4pPr>
            <a:lvl5pPr indent="-285750" lvl="4" marL="2286000" algn="l">
              <a:lnSpc>
                <a:spcPct val="100000"/>
              </a:lnSpc>
              <a:spcBef>
                <a:spcPts val="525"/>
              </a:spcBef>
              <a:spcAft>
                <a:spcPts val="0"/>
              </a:spcAft>
              <a:buSzPts val="900"/>
              <a:buChar char="•"/>
              <a:defRPr sz="900"/>
            </a:lvl5pPr>
            <a:lvl6pPr indent="-285750" lvl="5" marL="2743200" algn="l">
              <a:lnSpc>
                <a:spcPct val="100000"/>
              </a:lnSpc>
              <a:spcBef>
                <a:spcPts val="525"/>
              </a:spcBef>
              <a:spcAft>
                <a:spcPts val="0"/>
              </a:spcAft>
              <a:buSzPts val="900"/>
              <a:buChar char="•"/>
              <a:defRPr sz="900"/>
            </a:lvl6pPr>
            <a:lvl7pPr indent="-285750" lvl="6" marL="3200400" algn="l">
              <a:lnSpc>
                <a:spcPct val="100000"/>
              </a:lnSpc>
              <a:spcBef>
                <a:spcPts val="525"/>
              </a:spcBef>
              <a:spcAft>
                <a:spcPts val="0"/>
              </a:spcAft>
              <a:buSzPts val="900"/>
              <a:buChar char="•"/>
              <a:defRPr sz="900"/>
            </a:lvl7pPr>
            <a:lvl8pPr indent="-285750" lvl="7" marL="3657600" algn="l">
              <a:lnSpc>
                <a:spcPct val="100000"/>
              </a:lnSpc>
              <a:spcBef>
                <a:spcPts val="525"/>
              </a:spcBef>
              <a:spcAft>
                <a:spcPts val="0"/>
              </a:spcAft>
              <a:buSzPts val="900"/>
              <a:buChar char="•"/>
              <a:defRPr sz="900"/>
            </a:lvl8pPr>
            <a:lvl9pPr indent="-285750" lvl="8" marL="4114800" algn="l">
              <a:lnSpc>
                <a:spcPct val="100000"/>
              </a:lnSpc>
              <a:spcBef>
                <a:spcPts val="525"/>
              </a:spcBef>
              <a:spcAft>
                <a:spcPts val="525"/>
              </a:spcAft>
              <a:buSzPts val="900"/>
              <a:buChar char="•"/>
              <a:defRPr sz="900"/>
            </a:lvl9pPr>
          </a:lstStyle>
          <a:p/>
        </p:txBody>
      </p:sp>
      <p:sp>
        <p:nvSpPr>
          <p:cNvPr id="572" name="Google Shape;572;p18"/>
          <p:cNvSpPr txBox="1"/>
          <p:nvPr>
            <p:ph idx="5" type="body"/>
          </p:nvPr>
        </p:nvSpPr>
        <p:spPr>
          <a:xfrm>
            <a:off x="7179975" y="1501200"/>
            <a:ext cx="1578900" cy="3126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Font typeface="Work Sans Medium"/>
              <a:buChar char="•"/>
              <a:defRPr sz="1050">
                <a:latin typeface="Work Sans Medium"/>
                <a:ea typeface="Work Sans Medium"/>
                <a:cs typeface="Work Sans Medium"/>
                <a:sym typeface="Work Sans Medium"/>
              </a:defRPr>
            </a:lvl1pPr>
            <a:lvl2pPr indent="-285750" lvl="1" marL="914400" algn="l">
              <a:lnSpc>
                <a:spcPct val="100000"/>
              </a:lnSpc>
              <a:spcBef>
                <a:spcPts val="525"/>
              </a:spcBef>
              <a:spcAft>
                <a:spcPts val="0"/>
              </a:spcAft>
              <a:buSzPts val="900"/>
              <a:buChar char="•"/>
              <a:defRPr sz="900"/>
            </a:lvl2pPr>
            <a:lvl3pPr indent="-285750" lvl="2" marL="1371600" algn="l">
              <a:lnSpc>
                <a:spcPct val="100000"/>
              </a:lnSpc>
              <a:spcBef>
                <a:spcPts val="525"/>
              </a:spcBef>
              <a:spcAft>
                <a:spcPts val="0"/>
              </a:spcAft>
              <a:buSzPts val="900"/>
              <a:buChar char="•"/>
              <a:defRPr sz="900"/>
            </a:lvl3pPr>
            <a:lvl4pPr indent="-285750" lvl="3" marL="1828800" algn="l">
              <a:lnSpc>
                <a:spcPct val="100000"/>
              </a:lnSpc>
              <a:spcBef>
                <a:spcPts val="525"/>
              </a:spcBef>
              <a:spcAft>
                <a:spcPts val="0"/>
              </a:spcAft>
              <a:buSzPts val="900"/>
              <a:buChar char="•"/>
              <a:defRPr sz="900"/>
            </a:lvl4pPr>
            <a:lvl5pPr indent="-285750" lvl="4" marL="2286000" algn="l">
              <a:lnSpc>
                <a:spcPct val="100000"/>
              </a:lnSpc>
              <a:spcBef>
                <a:spcPts val="525"/>
              </a:spcBef>
              <a:spcAft>
                <a:spcPts val="0"/>
              </a:spcAft>
              <a:buSzPts val="900"/>
              <a:buChar char="•"/>
              <a:defRPr sz="900"/>
            </a:lvl5pPr>
            <a:lvl6pPr indent="-285750" lvl="5" marL="2743200" algn="l">
              <a:lnSpc>
                <a:spcPct val="100000"/>
              </a:lnSpc>
              <a:spcBef>
                <a:spcPts val="525"/>
              </a:spcBef>
              <a:spcAft>
                <a:spcPts val="0"/>
              </a:spcAft>
              <a:buSzPts val="900"/>
              <a:buChar char="•"/>
              <a:defRPr sz="900"/>
            </a:lvl6pPr>
            <a:lvl7pPr indent="-285750" lvl="6" marL="3200400" algn="l">
              <a:lnSpc>
                <a:spcPct val="100000"/>
              </a:lnSpc>
              <a:spcBef>
                <a:spcPts val="525"/>
              </a:spcBef>
              <a:spcAft>
                <a:spcPts val="0"/>
              </a:spcAft>
              <a:buSzPts val="900"/>
              <a:buChar char="•"/>
              <a:defRPr sz="900"/>
            </a:lvl7pPr>
            <a:lvl8pPr indent="-285750" lvl="7" marL="3657600" algn="l">
              <a:lnSpc>
                <a:spcPct val="100000"/>
              </a:lnSpc>
              <a:spcBef>
                <a:spcPts val="525"/>
              </a:spcBef>
              <a:spcAft>
                <a:spcPts val="0"/>
              </a:spcAft>
              <a:buSzPts val="900"/>
              <a:buChar char="•"/>
              <a:defRPr sz="900"/>
            </a:lvl8pPr>
            <a:lvl9pPr indent="-285750" lvl="8" marL="4114800" algn="l">
              <a:lnSpc>
                <a:spcPct val="100000"/>
              </a:lnSpc>
              <a:spcBef>
                <a:spcPts val="525"/>
              </a:spcBef>
              <a:spcAft>
                <a:spcPts val="525"/>
              </a:spcAft>
              <a:buSzPts val="900"/>
              <a:buChar char="•"/>
              <a:defRPr sz="900"/>
            </a:lvl9pPr>
          </a:lstStyle>
          <a:p/>
        </p:txBody>
      </p:sp>
    </p:spTree>
  </p:cSld>
  <p:clrMapOvr>
    <a:masterClrMapping/>
  </p:clrMapOvr>
  <p:extLst>
    <p:ext uri="{DCECCB84-F9BA-43D5-87BE-67443E8EF086}">
      <p15:sldGuideLst>
        <p15:guide id="1" pos="544">
          <p15:clr>
            <a:srgbClr val="E46962"/>
          </p15:clr>
        </p15:guide>
        <p15:guide id="2" pos="5517">
          <p15:clr>
            <a:srgbClr val="E46962"/>
          </p15:clr>
        </p15:guide>
        <p15:guide id="3" pos="1539">
          <p15:clr>
            <a:srgbClr val="E46962"/>
          </p15:clr>
        </p15:guide>
        <p15:guide id="4" orient="horz" pos="138">
          <p15:clr>
            <a:srgbClr val="E46962"/>
          </p15:clr>
        </p15:guide>
        <p15:guide id="5" orient="horz" pos="946">
          <p15:clr>
            <a:srgbClr val="E46962"/>
          </p15:clr>
        </p15:guide>
        <p15:guide id="6" pos="2533">
          <p15:clr>
            <a:srgbClr val="E46962"/>
          </p15:clr>
        </p15:guide>
        <p15:guide id="7" pos="3528">
          <p15:clr>
            <a:srgbClr val="E46962"/>
          </p15:clr>
        </p15:guide>
        <p15:guide id="8" pos="4523">
          <p15:clr>
            <a:srgbClr val="E46962"/>
          </p15:clr>
        </p15:guide>
        <p15:guide id="9" pos="1596">
          <p15:clr>
            <a:srgbClr val="E46962"/>
          </p15:clr>
        </p15:guide>
        <p15:guide id="10" pos="1482">
          <p15:clr>
            <a:srgbClr val="E46962"/>
          </p15:clr>
        </p15:guide>
        <p15:guide id="11" pos="2477">
          <p15:clr>
            <a:srgbClr val="E46962"/>
          </p15:clr>
        </p15:guide>
        <p15:guide id="12" pos="2590">
          <p15:clr>
            <a:srgbClr val="E46962"/>
          </p15:clr>
        </p15:guide>
        <p15:guide id="13" pos="3471">
          <p15:clr>
            <a:srgbClr val="E46962"/>
          </p15:clr>
        </p15:guide>
        <p15:guide id="14" pos="3585">
          <p15:clr>
            <a:srgbClr val="E46962"/>
          </p15:clr>
        </p15:guide>
        <p15:guide id="15" pos="4466">
          <p15:clr>
            <a:srgbClr val="E46962"/>
          </p15:clr>
        </p15:guide>
        <p15:guide id="16" pos="4579">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que avec texte 1">
  <p:cSld name="ONE_COLUMN_TEXT_1_1_1">
    <p:spTree>
      <p:nvGrpSpPr>
        <p:cNvPr id="573" name="Shape 573"/>
        <p:cNvGrpSpPr/>
        <p:nvPr/>
      </p:nvGrpSpPr>
      <p:grpSpPr>
        <a:xfrm>
          <a:off x="0" y="0"/>
          <a:ext cx="0" cy="0"/>
          <a:chOff x="0" y="0"/>
          <a:chExt cx="0" cy="0"/>
        </a:xfrm>
      </p:grpSpPr>
      <p:sp>
        <p:nvSpPr>
          <p:cNvPr id="574" name="Google Shape;574;p19"/>
          <p:cNvSpPr txBox="1"/>
          <p:nvPr>
            <p:ph type="title"/>
          </p:nvPr>
        </p:nvSpPr>
        <p:spPr>
          <a:xfrm>
            <a:off x="864000" y="218425"/>
            <a:ext cx="7887600" cy="643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75" name="Google Shape;575;p19"/>
          <p:cNvSpPr txBox="1"/>
          <p:nvPr>
            <p:ph idx="1" type="body"/>
          </p:nvPr>
        </p:nvSpPr>
        <p:spPr>
          <a:xfrm>
            <a:off x="864000" y="2076403"/>
            <a:ext cx="2369400" cy="2154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576" name="Google Shape;576;p19"/>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577" name="Google Shape;577;p19"/>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578" name="Google Shape;578;p19"/>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
        <p:nvSpPr>
          <p:cNvPr id="579" name="Google Shape;579;p19"/>
          <p:cNvSpPr txBox="1"/>
          <p:nvPr>
            <p:ph idx="2" type="subTitle"/>
          </p:nvPr>
        </p:nvSpPr>
        <p:spPr>
          <a:xfrm>
            <a:off x="864000" y="973000"/>
            <a:ext cx="2369400" cy="787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613">
          <p15:clr>
            <a:srgbClr val="E46962"/>
          </p15:clr>
        </p15:guide>
        <p15:guide id="4" orient="horz" pos="1308">
          <p15:clr>
            <a:srgbClr val="E46962"/>
          </p15:clr>
        </p15:guide>
        <p15:guide id="5" pos="5513">
          <p15:clr>
            <a:srgbClr val="E46962"/>
          </p15:clr>
        </p15:guide>
        <p15:guide id="6" pos="2113">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phique avec texte 2">
  <p:cSld name="ONE_COLUMN_TEXT_1_1_1_1">
    <p:spTree>
      <p:nvGrpSpPr>
        <p:cNvPr id="580" name="Shape 580"/>
        <p:cNvGrpSpPr/>
        <p:nvPr/>
      </p:nvGrpSpPr>
      <p:grpSpPr>
        <a:xfrm>
          <a:off x="0" y="0"/>
          <a:ext cx="0" cy="0"/>
          <a:chOff x="0" y="0"/>
          <a:chExt cx="0" cy="0"/>
        </a:xfrm>
      </p:grpSpPr>
      <p:sp>
        <p:nvSpPr>
          <p:cNvPr id="581" name="Google Shape;581;p20"/>
          <p:cNvSpPr txBox="1"/>
          <p:nvPr>
            <p:ph type="title"/>
          </p:nvPr>
        </p:nvSpPr>
        <p:spPr>
          <a:xfrm>
            <a:off x="864000" y="218425"/>
            <a:ext cx="7887600" cy="643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582" name="Google Shape;582;p20"/>
          <p:cNvSpPr txBox="1"/>
          <p:nvPr>
            <p:ph idx="1" type="body"/>
          </p:nvPr>
        </p:nvSpPr>
        <p:spPr>
          <a:xfrm>
            <a:off x="864000" y="2076402"/>
            <a:ext cx="3008400" cy="2154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583" name="Google Shape;583;p20"/>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584" name="Google Shape;584;p20"/>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585" name="Google Shape;585;p20"/>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
        <p:nvSpPr>
          <p:cNvPr id="586" name="Google Shape;586;p20"/>
          <p:cNvSpPr txBox="1"/>
          <p:nvPr>
            <p:ph idx="2" type="subTitle"/>
          </p:nvPr>
        </p:nvSpPr>
        <p:spPr>
          <a:xfrm>
            <a:off x="864000" y="973000"/>
            <a:ext cx="3008400" cy="7875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613">
          <p15:clr>
            <a:srgbClr val="E46962"/>
          </p15:clr>
        </p15:guide>
        <p15:guide id="4" orient="horz" pos="1308">
          <p15:clr>
            <a:srgbClr val="E46962"/>
          </p15:clr>
        </p15:guide>
        <p15:guide id="5" pos="5513">
          <p15:clr>
            <a:srgbClr val="E46962"/>
          </p15:clr>
        </p15:guide>
        <p15:guide id="6" pos="2633">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seulement" type="titleOnly">
  <p:cSld name="TITLE_ONLY">
    <p:bg>
      <p:bgPr>
        <a:solidFill>
          <a:srgbClr val="F4F5F1"/>
        </a:solidFill>
      </p:bgPr>
    </p:bg>
    <p:spTree>
      <p:nvGrpSpPr>
        <p:cNvPr id="61" name="Shape 61"/>
        <p:cNvGrpSpPr/>
        <p:nvPr/>
      </p:nvGrpSpPr>
      <p:grpSpPr>
        <a:xfrm>
          <a:off x="0" y="0"/>
          <a:ext cx="0" cy="0"/>
          <a:chOff x="0" y="0"/>
          <a:chExt cx="0" cy="0"/>
        </a:xfrm>
      </p:grpSpPr>
      <p:sp>
        <p:nvSpPr>
          <p:cNvPr id="62" name="Google Shape;62;p3"/>
          <p:cNvSpPr txBox="1"/>
          <p:nvPr>
            <p:ph type="title"/>
          </p:nvPr>
        </p:nvSpPr>
        <p:spPr>
          <a:xfrm>
            <a:off x="864000" y="218418"/>
            <a:ext cx="78948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3" name="Google Shape;63;p3"/>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64" name="Google Shape;64;p3"/>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65" name="Google Shape;65;p3"/>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pos="544">
          <p15:clr>
            <a:srgbClr val="E46962"/>
          </p15:clr>
        </p15:guide>
        <p15:guide id="2" pos="5517">
          <p15:clr>
            <a:srgbClr val="E46962"/>
          </p15:clr>
        </p15:guide>
        <p15:guide id="3" orient="horz" pos="138">
          <p15:clr>
            <a:srgbClr val="E46962"/>
          </p15:clr>
        </p15:guide>
      </p15:sldGuideLst>
    </p:ext>
  </p:extLst>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sans mosaïque">
  <p:cSld name="TITLE_1">
    <p:bg>
      <p:bgPr>
        <a:solidFill>
          <a:schemeClr val="dk1"/>
        </a:solidFill>
      </p:bgPr>
    </p:bg>
    <p:spTree>
      <p:nvGrpSpPr>
        <p:cNvPr id="587" name="Shape 587"/>
        <p:cNvGrpSpPr/>
        <p:nvPr/>
      </p:nvGrpSpPr>
      <p:grpSpPr>
        <a:xfrm>
          <a:off x="0" y="0"/>
          <a:ext cx="0" cy="0"/>
          <a:chOff x="0" y="0"/>
          <a:chExt cx="0" cy="0"/>
        </a:xfrm>
      </p:grpSpPr>
      <p:sp>
        <p:nvSpPr>
          <p:cNvPr id="588" name="Google Shape;588;p21"/>
          <p:cNvSpPr txBox="1"/>
          <p:nvPr>
            <p:ph type="ctrTitle"/>
          </p:nvPr>
        </p:nvSpPr>
        <p:spPr>
          <a:xfrm>
            <a:off x="954000" y="928800"/>
            <a:ext cx="5921100" cy="25953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3800"/>
              <a:buNone/>
              <a:defRPr sz="3800">
                <a:solidFill>
                  <a:schemeClr val="lt1"/>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89" name="Google Shape;589;p21"/>
          <p:cNvSpPr txBox="1"/>
          <p:nvPr>
            <p:ph idx="1" type="subTitle"/>
          </p:nvPr>
        </p:nvSpPr>
        <p:spPr>
          <a:xfrm>
            <a:off x="954000" y="3637225"/>
            <a:ext cx="5921100" cy="90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700"/>
              <a:buNone/>
              <a:defRPr sz="17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90" name="Google Shape;590;p21"/>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grpSp>
        <p:nvGrpSpPr>
          <p:cNvPr id="591" name="Google Shape;591;p21"/>
          <p:cNvGrpSpPr/>
          <p:nvPr/>
        </p:nvGrpSpPr>
        <p:grpSpPr>
          <a:xfrm>
            <a:off x="1057345" y="385128"/>
            <a:ext cx="1223860" cy="361943"/>
            <a:chOff x="249750" y="1780450"/>
            <a:chExt cx="7107200" cy="2090950"/>
          </a:xfrm>
        </p:grpSpPr>
        <p:sp>
          <p:nvSpPr>
            <p:cNvPr id="592" name="Google Shape;592;p21"/>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593" name="Google Shape;593;p21"/>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594" name="Google Shape;594;p21"/>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595" name="Google Shape;595;p21"/>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596" name="Google Shape;596;p21"/>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597" name="Google Shape;597;p21"/>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598" name="Google Shape;598;p21"/>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599" name="Google Shape;599;p21"/>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00" name="Google Shape;600;p21"/>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01" name="Google Shape;601;p21"/>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02" name="Google Shape;602;p21"/>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03" name="Google Shape;603;p21"/>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04" name="Google Shape;604;p21"/>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05" name="Google Shape;605;p21"/>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06" name="Google Shape;606;p21"/>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07" name="Google Shape;607;p21"/>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08" name="Google Shape;608;p21"/>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09" name="Google Shape;609;p21"/>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10" name="Google Shape;610;p21"/>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11" name="Google Shape;611;p21"/>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12" name="Google Shape;612;p21"/>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13" name="Google Shape;613;p21"/>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14" name="Google Shape;614;p21"/>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15" name="Google Shape;615;p21"/>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16" name="Google Shape;616;p21"/>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17" name="Google Shape;617;p21"/>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18" name="Google Shape;618;p21"/>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19" name="Google Shape;619;p21"/>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20" name="Google Shape;620;p21"/>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21" name="Google Shape;621;p21"/>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22" name="Google Shape;622;p21"/>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23" name="Google Shape;623;p21"/>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24" name="Google Shape;624;p21"/>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25" name="Google Shape;625;p21"/>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26" name="Google Shape;626;p21"/>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27" name="Google Shape;627;p21"/>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28" name="Google Shape;628;p21"/>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29" name="Google Shape;629;p21"/>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30" name="Google Shape;630;p21"/>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31" name="Google Shape;631;p21"/>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32" name="Google Shape;632;p21"/>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33" name="Google Shape;633;p21"/>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34" name="Google Shape;634;p21"/>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35" name="Google Shape;635;p21"/>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636" name="Google Shape;636;p21"/>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grpSp>
      <p:cxnSp>
        <p:nvCxnSpPr>
          <p:cNvPr id="637" name="Google Shape;637;p21"/>
          <p:cNvCxnSpPr/>
          <p:nvPr/>
        </p:nvCxnSpPr>
        <p:spPr>
          <a:xfrm>
            <a:off x="1049375" y="928800"/>
            <a:ext cx="70515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extLst>
    <p:ext uri="{DCECCB84-F9BA-43D5-87BE-67443E8EF086}">
      <p15:sldGuideLst>
        <p15:guide id="1" pos="2665">
          <p15:clr>
            <a:srgbClr val="E46962"/>
          </p15:clr>
        </p15:guide>
        <p15:guide id="2" pos="5518">
          <p15:clr>
            <a:srgbClr val="E46962"/>
          </p15:clr>
        </p15:guide>
        <p15:guide id="3" orient="horz" pos="2291">
          <p15:clr>
            <a:srgbClr val="E46962"/>
          </p15:clr>
        </p15:guide>
        <p15:guide id="4" orient="horz" pos="2220">
          <p15:clr>
            <a:srgbClr val="E46962"/>
          </p15:clr>
        </p15:guide>
        <p15:guide id="5" orient="horz" pos="585">
          <p15:clr>
            <a:srgbClr val="E46962"/>
          </p15:clr>
        </p15:guide>
        <p15:guide id="6" orient="horz" pos="2792">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
    <p:bg>
      <p:bgPr>
        <a:solidFill>
          <a:srgbClr val="F2C1D3"/>
        </a:solidFill>
      </p:bgPr>
    </p:bg>
    <p:spTree>
      <p:nvGrpSpPr>
        <p:cNvPr id="638" name="Shape 638"/>
        <p:cNvGrpSpPr/>
        <p:nvPr/>
      </p:nvGrpSpPr>
      <p:grpSpPr>
        <a:xfrm>
          <a:off x="0" y="0"/>
          <a:ext cx="0" cy="0"/>
          <a:chOff x="0" y="0"/>
          <a:chExt cx="0" cy="0"/>
        </a:xfrm>
      </p:grpSpPr>
      <p:sp>
        <p:nvSpPr>
          <p:cNvPr id="639" name="Google Shape;639;p22"/>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300"/>
              <a:buFont typeface="Work Sans Medium"/>
              <a:buNone/>
              <a:defRPr sz="3300">
                <a:latin typeface="Work Sans Medium"/>
                <a:ea typeface="Work Sans Medium"/>
                <a:cs typeface="Work Sans Medium"/>
                <a:sym typeface="Work Sans Medium"/>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40" name="Google Shape;640;p22"/>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sp>
        <p:nvSpPr>
          <p:cNvPr id="641" name="Google Shape;641;p22"/>
          <p:cNvSpPr txBox="1"/>
          <p:nvPr>
            <p:ph idx="1" type="subTitle"/>
          </p:nvPr>
        </p:nvSpPr>
        <p:spPr>
          <a:xfrm>
            <a:off x="864000" y="2755025"/>
            <a:ext cx="4473600" cy="95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42" name="Google Shape;642;p22"/>
          <p:cNvSpPr/>
          <p:nvPr>
            <p:ph idx="2" type="pic"/>
          </p:nvPr>
        </p:nvSpPr>
        <p:spPr>
          <a:xfrm>
            <a:off x="5579650" y="1102900"/>
            <a:ext cx="2847300" cy="2942700"/>
          </a:xfrm>
          <a:prstGeom prst="rect">
            <a:avLst/>
          </a:prstGeom>
          <a:noFill/>
          <a:ln>
            <a:noFill/>
          </a:ln>
        </p:spPr>
      </p:sp>
      <p:cxnSp>
        <p:nvCxnSpPr>
          <p:cNvPr id="643" name="Google Shape;643;p22"/>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pos="544">
          <p15:clr>
            <a:srgbClr val="E46962"/>
          </p15:clr>
        </p15:guide>
        <p15:guide id="2" orient="horz" pos="1735">
          <p15:clr>
            <a:srgbClr val="E46962"/>
          </p15:clr>
        </p15:guide>
        <p15:guide id="3" orient="horz" pos="521">
          <p15:clr>
            <a:srgbClr val="E46962"/>
          </p15:clr>
        </p15:guide>
        <p15:guide id="4" pos="3362">
          <p15:clr>
            <a:srgbClr val="E46962"/>
          </p15:clr>
        </p15:guide>
        <p15:guide id="5" orient="horz" pos="113">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1">
    <p:bg>
      <p:bgPr>
        <a:solidFill>
          <a:srgbClr val="B9DBC1"/>
        </a:solidFill>
      </p:bgPr>
    </p:bg>
    <p:spTree>
      <p:nvGrpSpPr>
        <p:cNvPr id="644" name="Shape 644"/>
        <p:cNvGrpSpPr/>
        <p:nvPr/>
      </p:nvGrpSpPr>
      <p:grpSpPr>
        <a:xfrm>
          <a:off x="0" y="0"/>
          <a:ext cx="0" cy="0"/>
          <a:chOff x="0" y="0"/>
          <a:chExt cx="0" cy="0"/>
        </a:xfrm>
      </p:grpSpPr>
      <p:sp>
        <p:nvSpPr>
          <p:cNvPr id="645" name="Google Shape;645;p23"/>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300"/>
              <a:buFont typeface="Work Sans Medium"/>
              <a:buNone/>
              <a:defRPr sz="3300">
                <a:latin typeface="Work Sans Medium"/>
                <a:ea typeface="Work Sans Medium"/>
                <a:cs typeface="Work Sans Medium"/>
                <a:sym typeface="Work Sans Medium"/>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46" name="Google Shape;646;p23"/>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sp>
        <p:nvSpPr>
          <p:cNvPr id="647" name="Google Shape;647;p23"/>
          <p:cNvSpPr txBox="1"/>
          <p:nvPr>
            <p:ph idx="1" type="subTitle"/>
          </p:nvPr>
        </p:nvSpPr>
        <p:spPr>
          <a:xfrm>
            <a:off x="864000" y="2755025"/>
            <a:ext cx="4473600" cy="95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48" name="Google Shape;648;p23"/>
          <p:cNvSpPr/>
          <p:nvPr>
            <p:ph idx="2" type="pic"/>
          </p:nvPr>
        </p:nvSpPr>
        <p:spPr>
          <a:xfrm>
            <a:off x="5579650" y="1102900"/>
            <a:ext cx="2847300" cy="2942700"/>
          </a:xfrm>
          <a:prstGeom prst="rect">
            <a:avLst/>
          </a:prstGeom>
          <a:noFill/>
          <a:ln>
            <a:noFill/>
          </a:ln>
        </p:spPr>
      </p:sp>
      <p:cxnSp>
        <p:nvCxnSpPr>
          <p:cNvPr id="649" name="Google Shape;649;p23"/>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pos="544">
          <p15:clr>
            <a:srgbClr val="E46962"/>
          </p15:clr>
        </p15:guide>
        <p15:guide id="2" orient="horz" pos="1735">
          <p15:clr>
            <a:srgbClr val="E46962"/>
          </p15:clr>
        </p15:guide>
        <p15:guide id="3" orient="horz" pos="521">
          <p15:clr>
            <a:srgbClr val="E46962"/>
          </p15:clr>
        </p15:guide>
        <p15:guide id="4" pos="3362">
          <p15:clr>
            <a:srgbClr val="E46962"/>
          </p15:clr>
        </p15:guide>
        <p15:guide id="5" orient="horz" pos="113">
          <p15:clr>
            <a:srgbClr val="E46962"/>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HEADER_1_1_1">
    <p:bg>
      <p:bgPr>
        <a:solidFill>
          <a:srgbClr val="F4DA92"/>
        </a:solidFill>
      </p:bgPr>
    </p:bg>
    <p:spTree>
      <p:nvGrpSpPr>
        <p:cNvPr id="650" name="Shape 650"/>
        <p:cNvGrpSpPr/>
        <p:nvPr/>
      </p:nvGrpSpPr>
      <p:grpSpPr>
        <a:xfrm>
          <a:off x="0" y="0"/>
          <a:ext cx="0" cy="0"/>
          <a:chOff x="0" y="0"/>
          <a:chExt cx="0" cy="0"/>
        </a:xfrm>
      </p:grpSpPr>
      <p:sp>
        <p:nvSpPr>
          <p:cNvPr id="651" name="Google Shape;651;p24"/>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300"/>
              <a:buFont typeface="Work Sans Medium"/>
              <a:buNone/>
              <a:defRPr sz="3300">
                <a:latin typeface="Work Sans Medium"/>
                <a:ea typeface="Work Sans Medium"/>
                <a:cs typeface="Work Sans Medium"/>
                <a:sym typeface="Work Sans Medium"/>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52" name="Google Shape;652;p24"/>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sp>
        <p:nvSpPr>
          <p:cNvPr id="653" name="Google Shape;653;p24"/>
          <p:cNvSpPr txBox="1"/>
          <p:nvPr>
            <p:ph idx="1" type="subTitle"/>
          </p:nvPr>
        </p:nvSpPr>
        <p:spPr>
          <a:xfrm>
            <a:off x="864000" y="2755025"/>
            <a:ext cx="4473600" cy="95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54" name="Google Shape;654;p24"/>
          <p:cNvSpPr/>
          <p:nvPr>
            <p:ph idx="2" type="pic"/>
          </p:nvPr>
        </p:nvSpPr>
        <p:spPr>
          <a:xfrm>
            <a:off x="5579650" y="1102900"/>
            <a:ext cx="2847300" cy="2942700"/>
          </a:xfrm>
          <a:prstGeom prst="rect">
            <a:avLst/>
          </a:prstGeom>
          <a:noFill/>
          <a:ln>
            <a:noFill/>
          </a:ln>
        </p:spPr>
      </p:sp>
      <p:cxnSp>
        <p:nvCxnSpPr>
          <p:cNvPr id="655" name="Google Shape;655;p24"/>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pos="544">
          <p15:clr>
            <a:srgbClr val="E46962"/>
          </p15:clr>
        </p15:guide>
        <p15:guide id="2" orient="horz" pos="1735">
          <p15:clr>
            <a:srgbClr val="E46962"/>
          </p15:clr>
        </p15:guide>
        <p15:guide id="3" orient="horz" pos="521">
          <p15:clr>
            <a:srgbClr val="E46962"/>
          </p15:clr>
        </p15:guide>
        <p15:guide id="4" pos="3362">
          <p15:clr>
            <a:srgbClr val="E46962"/>
          </p15:clr>
        </p15:guide>
        <p15:guide id="5" orient="horz" pos="113">
          <p15:clr>
            <a:srgbClr val="E46962"/>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5">
  <p:cSld name="SECTION_HEADER_1_1_1_1">
    <p:bg>
      <p:bgPr>
        <a:solidFill>
          <a:srgbClr val="F3B692"/>
        </a:solidFill>
      </p:bgPr>
    </p:bg>
    <p:spTree>
      <p:nvGrpSpPr>
        <p:cNvPr id="656" name="Shape 656"/>
        <p:cNvGrpSpPr/>
        <p:nvPr/>
      </p:nvGrpSpPr>
      <p:grpSpPr>
        <a:xfrm>
          <a:off x="0" y="0"/>
          <a:ext cx="0" cy="0"/>
          <a:chOff x="0" y="0"/>
          <a:chExt cx="0" cy="0"/>
        </a:xfrm>
      </p:grpSpPr>
      <p:sp>
        <p:nvSpPr>
          <p:cNvPr id="657" name="Google Shape;657;p25"/>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300"/>
              <a:buFont typeface="Work Sans Medium"/>
              <a:buNone/>
              <a:defRPr sz="3300">
                <a:latin typeface="Work Sans Medium"/>
                <a:ea typeface="Work Sans Medium"/>
                <a:cs typeface="Work Sans Medium"/>
                <a:sym typeface="Work Sans Medium"/>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658" name="Google Shape;658;p25"/>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sp>
        <p:nvSpPr>
          <p:cNvPr id="659" name="Google Shape;659;p25"/>
          <p:cNvSpPr txBox="1"/>
          <p:nvPr>
            <p:ph idx="1" type="subTitle"/>
          </p:nvPr>
        </p:nvSpPr>
        <p:spPr>
          <a:xfrm>
            <a:off x="864000" y="2755025"/>
            <a:ext cx="4473600" cy="95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60" name="Google Shape;660;p25"/>
          <p:cNvSpPr/>
          <p:nvPr>
            <p:ph idx="2" type="pic"/>
          </p:nvPr>
        </p:nvSpPr>
        <p:spPr>
          <a:xfrm>
            <a:off x="5579650" y="1102900"/>
            <a:ext cx="2847300" cy="2942700"/>
          </a:xfrm>
          <a:prstGeom prst="rect">
            <a:avLst/>
          </a:prstGeom>
          <a:noFill/>
          <a:ln>
            <a:noFill/>
          </a:ln>
        </p:spPr>
      </p:sp>
      <p:cxnSp>
        <p:nvCxnSpPr>
          <p:cNvPr id="661" name="Google Shape;661;p25"/>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pos="544">
          <p15:clr>
            <a:srgbClr val="E46962"/>
          </p15:clr>
        </p15:guide>
        <p15:guide id="2" orient="horz" pos="1735">
          <p15:clr>
            <a:srgbClr val="E46962"/>
          </p15:clr>
        </p15:guide>
        <p15:guide id="3" orient="horz" pos="521">
          <p15:clr>
            <a:srgbClr val="E46962"/>
          </p15:clr>
        </p15:guide>
        <p15:guide id="4" pos="3362">
          <p15:clr>
            <a:srgbClr val="E46962"/>
          </p15:clr>
        </p15:guide>
        <p15:guide id="5" orient="horz" pos="113">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et texte sur 2 colonnes">
  <p:cSld name="TITLE_AND_TWO_COLUMNS_2">
    <p:bg>
      <p:bgPr>
        <a:solidFill>
          <a:srgbClr val="F4F5F1"/>
        </a:solidFill>
      </p:bgPr>
    </p:bg>
    <p:spTree>
      <p:nvGrpSpPr>
        <p:cNvPr id="662" name="Shape 662"/>
        <p:cNvGrpSpPr/>
        <p:nvPr/>
      </p:nvGrpSpPr>
      <p:grpSpPr>
        <a:xfrm>
          <a:off x="0" y="0"/>
          <a:ext cx="0" cy="0"/>
          <a:chOff x="0" y="0"/>
          <a:chExt cx="0" cy="0"/>
        </a:xfrm>
      </p:grpSpPr>
      <p:sp>
        <p:nvSpPr>
          <p:cNvPr id="663" name="Google Shape;663;p26"/>
          <p:cNvSpPr txBox="1"/>
          <p:nvPr>
            <p:ph type="title"/>
          </p:nvPr>
        </p:nvSpPr>
        <p:spPr>
          <a:xfrm>
            <a:off x="864000" y="218418"/>
            <a:ext cx="7894800" cy="572700"/>
          </a:xfrm>
          <a:prstGeom prst="rect">
            <a:avLst/>
          </a:prstGeom>
          <a:noFill/>
          <a:ln>
            <a:noFill/>
          </a:ln>
        </p:spPr>
        <p:txBody>
          <a:bodyPr anchorCtr="0" anchor="t" bIns="91425" lIns="91425" spcFirstLastPara="1" rIns="91425" wrap="square" tIns="91425">
            <a:sp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64" name="Google Shape;664;p26"/>
          <p:cNvSpPr txBox="1"/>
          <p:nvPr>
            <p:ph idx="1" type="body"/>
          </p:nvPr>
        </p:nvSpPr>
        <p:spPr>
          <a:xfrm>
            <a:off x="864000" y="1501200"/>
            <a:ext cx="3947100" cy="30678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sz="1200"/>
            </a:lvl2pPr>
            <a:lvl3pPr indent="-304800" lvl="2" marL="1371600" algn="l">
              <a:lnSpc>
                <a:spcPct val="100000"/>
              </a:lnSpc>
              <a:spcBef>
                <a:spcPts val="0"/>
              </a:spcBef>
              <a:spcAft>
                <a:spcPts val="0"/>
              </a:spcAft>
              <a:buSzPts val="1200"/>
              <a:buChar char="•"/>
              <a:defRPr sz="1200"/>
            </a:lvl3pPr>
            <a:lvl4pPr indent="-304800" lvl="3" marL="1828800" algn="l">
              <a:lnSpc>
                <a:spcPct val="100000"/>
              </a:lnSpc>
              <a:spcBef>
                <a:spcPts val="0"/>
              </a:spcBef>
              <a:spcAft>
                <a:spcPts val="0"/>
              </a:spcAft>
              <a:buSzPts val="1200"/>
              <a:buChar char="•"/>
              <a:defRPr sz="1200"/>
            </a:lvl4pPr>
            <a:lvl5pPr indent="-304800" lvl="4" marL="2286000" algn="l">
              <a:lnSpc>
                <a:spcPct val="100000"/>
              </a:lnSpc>
              <a:spcBef>
                <a:spcPts val="0"/>
              </a:spcBef>
              <a:spcAft>
                <a:spcPts val="0"/>
              </a:spcAft>
              <a:buSzPts val="1200"/>
              <a:buChar char="•"/>
              <a:defRPr sz="1200"/>
            </a:lvl5pPr>
            <a:lvl6pPr indent="-304800" lvl="5" marL="2743200" algn="l">
              <a:lnSpc>
                <a:spcPct val="100000"/>
              </a:lnSpc>
              <a:spcBef>
                <a:spcPts val="0"/>
              </a:spcBef>
              <a:spcAft>
                <a:spcPts val="0"/>
              </a:spcAft>
              <a:buSzPts val="1200"/>
              <a:buChar char="•"/>
              <a:defRPr sz="1200"/>
            </a:lvl6pPr>
            <a:lvl7pPr indent="-304800" lvl="6" marL="3200400" algn="l">
              <a:lnSpc>
                <a:spcPct val="100000"/>
              </a:lnSpc>
              <a:spcBef>
                <a:spcPts val="0"/>
              </a:spcBef>
              <a:spcAft>
                <a:spcPts val="0"/>
              </a:spcAft>
              <a:buSzPts val="1200"/>
              <a:buChar char="•"/>
              <a:defRPr sz="1200"/>
            </a:lvl7pPr>
            <a:lvl8pPr indent="-304800" lvl="7" marL="3657600" algn="l">
              <a:lnSpc>
                <a:spcPct val="100000"/>
              </a:lnSpc>
              <a:spcBef>
                <a:spcPts val="0"/>
              </a:spcBef>
              <a:spcAft>
                <a:spcPts val="0"/>
              </a:spcAft>
              <a:buSzPts val="1200"/>
              <a:buChar char="•"/>
              <a:defRPr sz="1200"/>
            </a:lvl8pPr>
            <a:lvl9pPr indent="-304800" lvl="8" marL="4114800" algn="l">
              <a:lnSpc>
                <a:spcPct val="100000"/>
              </a:lnSpc>
              <a:spcBef>
                <a:spcPts val="0"/>
              </a:spcBef>
              <a:spcAft>
                <a:spcPts val="0"/>
              </a:spcAft>
              <a:buSzPts val="1200"/>
              <a:buChar char="•"/>
              <a:defRPr sz="1200"/>
            </a:lvl9pPr>
          </a:lstStyle>
          <a:p/>
        </p:txBody>
      </p:sp>
      <p:sp>
        <p:nvSpPr>
          <p:cNvPr id="665" name="Google Shape;665;p26"/>
          <p:cNvSpPr txBox="1"/>
          <p:nvPr>
            <p:ph idx="2" type="body"/>
          </p:nvPr>
        </p:nvSpPr>
        <p:spPr>
          <a:xfrm>
            <a:off x="4811700" y="1501200"/>
            <a:ext cx="3947100" cy="3045600"/>
          </a:xfrm>
          <a:prstGeom prst="rect">
            <a:avLst/>
          </a:prstGeom>
          <a:noFill/>
          <a:ln>
            <a:noFill/>
          </a:ln>
        </p:spPr>
        <p:txBody>
          <a:bodyPr anchorCtr="0" anchor="t" bIns="91425" lIns="91425" spcFirstLastPara="1" rIns="91425" wrap="square" tIns="91425">
            <a:noAutofit/>
          </a:bodyPr>
          <a:lstStyle>
            <a:lvl1pPr indent="-304800" lvl="0" marL="457200" algn="l">
              <a:lnSpc>
                <a:spcPct val="100000"/>
              </a:lnSpc>
              <a:spcBef>
                <a:spcPts val="0"/>
              </a:spcBef>
              <a:spcAft>
                <a:spcPts val="0"/>
              </a:spcAft>
              <a:buSzPts val="1200"/>
              <a:buChar char="•"/>
              <a:defRPr/>
            </a:lvl1pPr>
            <a:lvl2pPr indent="-304800" lvl="1" marL="914400" algn="l">
              <a:lnSpc>
                <a:spcPct val="100000"/>
              </a:lnSpc>
              <a:spcBef>
                <a:spcPts val="0"/>
              </a:spcBef>
              <a:spcAft>
                <a:spcPts val="0"/>
              </a:spcAft>
              <a:buSzPts val="1200"/>
              <a:buChar char="•"/>
              <a:defRPr sz="1200"/>
            </a:lvl2pPr>
            <a:lvl3pPr indent="-304800" lvl="2" marL="1371600" algn="l">
              <a:lnSpc>
                <a:spcPct val="100000"/>
              </a:lnSpc>
              <a:spcBef>
                <a:spcPts val="0"/>
              </a:spcBef>
              <a:spcAft>
                <a:spcPts val="0"/>
              </a:spcAft>
              <a:buSzPts val="1200"/>
              <a:buChar char="•"/>
              <a:defRPr sz="1200"/>
            </a:lvl3pPr>
            <a:lvl4pPr indent="-304800" lvl="3" marL="1828800" algn="l">
              <a:lnSpc>
                <a:spcPct val="100000"/>
              </a:lnSpc>
              <a:spcBef>
                <a:spcPts val="0"/>
              </a:spcBef>
              <a:spcAft>
                <a:spcPts val="0"/>
              </a:spcAft>
              <a:buSzPts val="1200"/>
              <a:buChar char="•"/>
              <a:defRPr sz="1200"/>
            </a:lvl4pPr>
            <a:lvl5pPr indent="-304800" lvl="4" marL="2286000" algn="l">
              <a:lnSpc>
                <a:spcPct val="100000"/>
              </a:lnSpc>
              <a:spcBef>
                <a:spcPts val="0"/>
              </a:spcBef>
              <a:spcAft>
                <a:spcPts val="0"/>
              </a:spcAft>
              <a:buSzPts val="1200"/>
              <a:buChar char="•"/>
              <a:defRPr sz="1200"/>
            </a:lvl5pPr>
            <a:lvl6pPr indent="-304800" lvl="5" marL="2743200" algn="l">
              <a:lnSpc>
                <a:spcPct val="100000"/>
              </a:lnSpc>
              <a:spcBef>
                <a:spcPts val="0"/>
              </a:spcBef>
              <a:spcAft>
                <a:spcPts val="0"/>
              </a:spcAft>
              <a:buSzPts val="1200"/>
              <a:buChar char="•"/>
              <a:defRPr sz="1200"/>
            </a:lvl6pPr>
            <a:lvl7pPr indent="-304800" lvl="6" marL="3200400" algn="l">
              <a:lnSpc>
                <a:spcPct val="100000"/>
              </a:lnSpc>
              <a:spcBef>
                <a:spcPts val="0"/>
              </a:spcBef>
              <a:spcAft>
                <a:spcPts val="0"/>
              </a:spcAft>
              <a:buSzPts val="1200"/>
              <a:buChar char="•"/>
              <a:defRPr sz="1200"/>
            </a:lvl7pPr>
            <a:lvl8pPr indent="-304800" lvl="7" marL="3657600" algn="l">
              <a:lnSpc>
                <a:spcPct val="100000"/>
              </a:lnSpc>
              <a:spcBef>
                <a:spcPts val="0"/>
              </a:spcBef>
              <a:spcAft>
                <a:spcPts val="0"/>
              </a:spcAft>
              <a:buSzPts val="1200"/>
              <a:buChar char="•"/>
              <a:defRPr sz="1200"/>
            </a:lvl8pPr>
            <a:lvl9pPr indent="-304800" lvl="8" marL="4114800" algn="l">
              <a:lnSpc>
                <a:spcPct val="100000"/>
              </a:lnSpc>
              <a:spcBef>
                <a:spcPts val="0"/>
              </a:spcBef>
              <a:spcAft>
                <a:spcPts val="0"/>
              </a:spcAft>
              <a:buSzPts val="1200"/>
              <a:buChar char="•"/>
              <a:defRPr sz="1200"/>
            </a:lvl9pPr>
          </a:lstStyle>
          <a:p/>
        </p:txBody>
      </p:sp>
      <p:sp>
        <p:nvSpPr>
          <p:cNvPr id="666" name="Google Shape;666;p26"/>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667" name="Google Shape;667;p26"/>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668" name="Google Shape;668;p26"/>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pos="3031">
          <p15:clr>
            <a:srgbClr val="E46962"/>
          </p15:clr>
        </p15:guide>
        <p15:guide id="2" orient="horz" pos="138">
          <p15:clr>
            <a:srgbClr val="E46962"/>
          </p15:clr>
        </p15:guide>
        <p15:guide id="3" orient="horz" pos="946">
          <p15:clr>
            <a:srgbClr val="E46962"/>
          </p15:clr>
        </p15:guide>
        <p15:guide id="4" pos="544">
          <p15:clr>
            <a:srgbClr val="E46962"/>
          </p15:clr>
        </p15:guide>
        <p15:guide id="5" pos="5517">
          <p15:clr>
            <a:srgbClr val="E46962"/>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e et image 3">
  <p:cSld name="ONE_COLUMN_TEXT_1_5">
    <p:bg>
      <p:bgPr>
        <a:solidFill>
          <a:srgbClr val="A9DAE9"/>
        </a:solidFill>
      </p:bgPr>
    </p:bg>
    <p:spTree>
      <p:nvGrpSpPr>
        <p:cNvPr id="669" name="Shape 669"/>
        <p:cNvGrpSpPr/>
        <p:nvPr/>
      </p:nvGrpSpPr>
      <p:grpSpPr>
        <a:xfrm>
          <a:off x="0" y="0"/>
          <a:ext cx="0" cy="0"/>
          <a:chOff x="0" y="0"/>
          <a:chExt cx="0" cy="0"/>
        </a:xfrm>
      </p:grpSpPr>
      <p:sp>
        <p:nvSpPr>
          <p:cNvPr id="670" name="Google Shape;670;p27"/>
          <p:cNvSpPr/>
          <p:nvPr/>
        </p:nvSpPr>
        <p:spPr>
          <a:xfrm>
            <a:off x="0" y="0"/>
            <a:ext cx="4901400" cy="5143500"/>
          </a:xfrm>
          <a:prstGeom prst="rect">
            <a:avLst/>
          </a:prstGeom>
          <a:solidFill>
            <a:srgbClr val="F4F5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27"/>
          <p:cNvSpPr txBox="1"/>
          <p:nvPr>
            <p:ph type="title"/>
          </p:nvPr>
        </p:nvSpPr>
        <p:spPr>
          <a:xfrm>
            <a:off x="864000" y="218425"/>
            <a:ext cx="3947400" cy="14094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72" name="Google Shape;672;p27"/>
          <p:cNvSpPr txBox="1"/>
          <p:nvPr>
            <p:ph idx="1" type="body"/>
          </p:nvPr>
        </p:nvSpPr>
        <p:spPr>
          <a:xfrm>
            <a:off x="864000" y="2415300"/>
            <a:ext cx="3947400" cy="2154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673" name="Google Shape;673;p27"/>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674" name="Google Shape;674;p27"/>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675" name="Google Shape;675;p27"/>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676" name="Google Shape;676;p27"/>
          <p:cNvGrpSpPr/>
          <p:nvPr/>
        </p:nvGrpSpPr>
        <p:grpSpPr>
          <a:xfrm>
            <a:off x="8150393" y="4878076"/>
            <a:ext cx="511008" cy="150548"/>
            <a:chOff x="249750" y="1780450"/>
            <a:chExt cx="7107200" cy="2090950"/>
          </a:xfrm>
        </p:grpSpPr>
        <p:sp>
          <p:nvSpPr>
            <p:cNvPr id="677" name="Google Shape;677;p27"/>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78" name="Google Shape;678;p27"/>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79" name="Google Shape;679;p27"/>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80" name="Google Shape;680;p27"/>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81" name="Google Shape;681;p27"/>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82" name="Google Shape;682;p27"/>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83" name="Google Shape;683;p27"/>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84" name="Google Shape;684;p27"/>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85" name="Google Shape;685;p27"/>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86" name="Google Shape;686;p27"/>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87" name="Google Shape;687;p27"/>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88" name="Google Shape;688;p27"/>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89" name="Google Shape;689;p27"/>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90" name="Google Shape;690;p27"/>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91" name="Google Shape;691;p27"/>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92" name="Google Shape;692;p27"/>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93" name="Google Shape;693;p27"/>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94" name="Google Shape;694;p27"/>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95" name="Google Shape;695;p27"/>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96" name="Google Shape;696;p27"/>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97" name="Google Shape;697;p27"/>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98" name="Google Shape;698;p27"/>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699" name="Google Shape;699;p27"/>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00" name="Google Shape;700;p27"/>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01" name="Google Shape;701;p27"/>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02" name="Google Shape;702;p27"/>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03" name="Google Shape;703;p27"/>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04" name="Google Shape;704;p27"/>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05" name="Google Shape;705;p27"/>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06" name="Google Shape;706;p27"/>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07" name="Google Shape;707;p27"/>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08" name="Google Shape;708;p27"/>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09" name="Google Shape;709;p27"/>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10" name="Google Shape;710;p27"/>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11" name="Google Shape;711;p27"/>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12" name="Google Shape;712;p27"/>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13" name="Google Shape;713;p27"/>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14" name="Google Shape;714;p27"/>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15" name="Google Shape;715;p27"/>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16" name="Google Shape;716;p27"/>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17" name="Google Shape;717;p27"/>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18" name="Google Shape;718;p27"/>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19" name="Google Shape;719;p27"/>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20" name="Google Shape;720;p27"/>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21" name="Google Shape;721;p27"/>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
        <p:nvSpPr>
          <p:cNvPr id="722" name="Google Shape;722;p27"/>
          <p:cNvSpPr txBox="1"/>
          <p:nvPr>
            <p:ph idx="2" type="subTitle"/>
          </p:nvPr>
        </p:nvSpPr>
        <p:spPr>
          <a:xfrm>
            <a:off x="864000" y="1627725"/>
            <a:ext cx="3947400" cy="78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723" name="Google Shape;723;p27"/>
          <p:cNvSpPr/>
          <p:nvPr>
            <p:ph idx="3" type="pic"/>
          </p:nvPr>
        </p:nvSpPr>
        <p:spPr>
          <a:xfrm>
            <a:off x="5579650" y="1102900"/>
            <a:ext cx="2847600" cy="2942700"/>
          </a:xfrm>
          <a:prstGeom prst="rect">
            <a:avLst/>
          </a:prstGeom>
          <a:noFill/>
          <a:ln>
            <a:noFill/>
          </a:ln>
        </p:spPr>
      </p: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1025">
          <p15:clr>
            <a:srgbClr val="E46962"/>
          </p15:clr>
        </p15:guide>
        <p15:guide id="4" orient="horz" pos="1521">
          <p15:clr>
            <a:srgbClr val="E46962"/>
          </p15:clr>
        </p15:guide>
      </p15:sldGuideLst>
    </p:ext>
  </p:extLs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e et image 4">
  <p:cSld name="ONE_COLUMN_TEXT_1_4">
    <p:bg>
      <p:bgPr>
        <a:solidFill>
          <a:srgbClr val="F2C1D3"/>
        </a:solidFill>
      </p:bgPr>
    </p:bg>
    <p:spTree>
      <p:nvGrpSpPr>
        <p:cNvPr id="724" name="Shape 724"/>
        <p:cNvGrpSpPr/>
        <p:nvPr/>
      </p:nvGrpSpPr>
      <p:grpSpPr>
        <a:xfrm>
          <a:off x="0" y="0"/>
          <a:ext cx="0" cy="0"/>
          <a:chOff x="0" y="0"/>
          <a:chExt cx="0" cy="0"/>
        </a:xfrm>
      </p:grpSpPr>
      <p:sp>
        <p:nvSpPr>
          <p:cNvPr id="725" name="Google Shape;725;p28"/>
          <p:cNvSpPr/>
          <p:nvPr/>
        </p:nvSpPr>
        <p:spPr>
          <a:xfrm>
            <a:off x="0" y="0"/>
            <a:ext cx="4901400" cy="5143500"/>
          </a:xfrm>
          <a:prstGeom prst="rect">
            <a:avLst/>
          </a:prstGeom>
          <a:solidFill>
            <a:srgbClr val="F4F5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28"/>
          <p:cNvSpPr txBox="1"/>
          <p:nvPr>
            <p:ph type="title"/>
          </p:nvPr>
        </p:nvSpPr>
        <p:spPr>
          <a:xfrm>
            <a:off x="864000" y="218425"/>
            <a:ext cx="3947400" cy="14094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27" name="Google Shape;727;p28"/>
          <p:cNvSpPr txBox="1"/>
          <p:nvPr>
            <p:ph idx="1" type="body"/>
          </p:nvPr>
        </p:nvSpPr>
        <p:spPr>
          <a:xfrm>
            <a:off x="864000" y="2415300"/>
            <a:ext cx="3947400" cy="2154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728" name="Google Shape;728;p28"/>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729" name="Google Shape;729;p28"/>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730" name="Google Shape;730;p28"/>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731" name="Google Shape;731;p28"/>
          <p:cNvGrpSpPr/>
          <p:nvPr/>
        </p:nvGrpSpPr>
        <p:grpSpPr>
          <a:xfrm>
            <a:off x="8150393" y="4878076"/>
            <a:ext cx="511008" cy="150548"/>
            <a:chOff x="249750" y="1780450"/>
            <a:chExt cx="7107200" cy="2090950"/>
          </a:xfrm>
        </p:grpSpPr>
        <p:sp>
          <p:nvSpPr>
            <p:cNvPr id="732" name="Google Shape;732;p28"/>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33" name="Google Shape;733;p28"/>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34" name="Google Shape;734;p28"/>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35" name="Google Shape;735;p28"/>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36" name="Google Shape;736;p28"/>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37" name="Google Shape;737;p28"/>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38" name="Google Shape;738;p28"/>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39" name="Google Shape;739;p28"/>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40" name="Google Shape;740;p28"/>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41" name="Google Shape;741;p28"/>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42" name="Google Shape;742;p28"/>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43" name="Google Shape;743;p28"/>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44" name="Google Shape;744;p28"/>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45" name="Google Shape;745;p28"/>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46" name="Google Shape;746;p28"/>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47" name="Google Shape;747;p28"/>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48" name="Google Shape;748;p28"/>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49" name="Google Shape;749;p28"/>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50" name="Google Shape;750;p28"/>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51" name="Google Shape;751;p28"/>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52" name="Google Shape;752;p28"/>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53" name="Google Shape;753;p28"/>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54" name="Google Shape;754;p28"/>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55" name="Google Shape;755;p28"/>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56" name="Google Shape;756;p28"/>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57" name="Google Shape;757;p28"/>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58" name="Google Shape;758;p28"/>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59" name="Google Shape;759;p28"/>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60" name="Google Shape;760;p28"/>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61" name="Google Shape;761;p28"/>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62" name="Google Shape;762;p28"/>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63" name="Google Shape;763;p28"/>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64" name="Google Shape;764;p28"/>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65" name="Google Shape;765;p28"/>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66" name="Google Shape;766;p28"/>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67" name="Google Shape;767;p28"/>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68" name="Google Shape;768;p28"/>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69" name="Google Shape;769;p28"/>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70" name="Google Shape;770;p28"/>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71" name="Google Shape;771;p28"/>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72" name="Google Shape;772;p28"/>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73" name="Google Shape;773;p28"/>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74" name="Google Shape;774;p28"/>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75" name="Google Shape;775;p28"/>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76" name="Google Shape;776;p28"/>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
        <p:nvSpPr>
          <p:cNvPr id="777" name="Google Shape;777;p28"/>
          <p:cNvSpPr txBox="1"/>
          <p:nvPr>
            <p:ph idx="2" type="subTitle"/>
          </p:nvPr>
        </p:nvSpPr>
        <p:spPr>
          <a:xfrm>
            <a:off x="864000" y="1627725"/>
            <a:ext cx="3947400" cy="78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778" name="Google Shape;778;p28"/>
          <p:cNvSpPr/>
          <p:nvPr>
            <p:ph idx="3" type="pic"/>
          </p:nvPr>
        </p:nvSpPr>
        <p:spPr>
          <a:xfrm>
            <a:off x="5449775" y="1033475"/>
            <a:ext cx="3076500" cy="3076500"/>
          </a:xfrm>
          <a:prstGeom prst="ellipse">
            <a:avLst/>
          </a:prstGeom>
          <a:noFill/>
          <a:ln>
            <a:noFill/>
          </a:ln>
        </p:spPr>
      </p: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1025">
          <p15:clr>
            <a:srgbClr val="E46962"/>
          </p15:clr>
        </p15:guide>
        <p15:guide id="4" orient="horz" pos="1521">
          <p15:clr>
            <a:srgbClr val="E46962"/>
          </p15:clr>
        </p15:guide>
      </p15:sldGuideLst>
    </p:ext>
  </p:extLs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e et image 5">
  <p:cSld name="ONE_COLUMN_TEXT_1_4_1">
    <p:bg>
      <p:bgPr>
        <a:solidFill>
          <a:srgbClr val="A0AAB7"/>
        </a:solidFill>
      </p:bgPr>
    </p:bg>
    <p:spTree>
      <p:nvGrpSpPr>
        <p:cNvPr id="779" name="Shape 779"/>
        <p:cNvGrpSpPr/>
        <p:nvPr/>
      </p:nvGrpSpPr>
      <p:grpSpPr>
        <a:xfrm>
          <a:off x="0" y="0"/>
          <a:ext cx="0" cy="0"/>
          <a:chOff x="0" y="0"/>
          <a:chExt cx="0" cy="0"/>
        </a:xfrm>
      </p:grpSpPr>
      <p:sp>
        <p:nvSpPr>
          <p:cNvPr id="780" name="Google Shape;780;p29"/>
          <p:cNvSpPr/>
          <p:nvPr/>
        </p:nvSpPr>
        <p:spPr>
          <a:xfrm>
            <a:off x="0" y="0"/>
            <a:ext cx="4901400" cy="5143500"/>
          </a:xfrm>
          <a:prstGeom prst="rect">
            <a:avLst/>
          </a:prstGeom>
          <a:solidFill>
            <a:srgbClr val="F4F5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29"/>
          <p:cNvSpPr txBox="1"/>
          <p:nvPr>
            <p:ph type="title"/>
          </p:nvPr>
        </p:nvSpPr>
        <p:spPr>
          <a:xfrm>
            <a:off x="864000" y="218425"/>
            <a:ext cx="3947400" cy="14094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782" name="Google Shape;782;p29"/>
          <p:cNvSpPr txBox="1"/>
          <p:nvPr>
            <p:ph idx="1" type="body"/>
          </p:nvPr>
        </p:nvSpPr>
        <p:spPr>
          <a:xfrm>
            <a:off x="864000" y="2415300"/>
            <a:ext cx="3947400" cy="2154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783" name="Google Shape;783;p29"/>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784" name="Google Shape;784;p29"/>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785" name="Google Shape;785;p29"/>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786" name="Google Shape;786;p29"/>
          <p:cNvGrpSpPr/>
          <p:nvPr/>
        </p:nvGrpSpPr>
        <p:grpSpPr>
          <a:xfrm>
            <a:off x="8150393" y="4878076"/>
            <a:ext cx="511008" cy="150548"/>
            <a:chOff x="249750" y="1780450"/>
            <a:chExt cx="7107200" cy="2090950"/>
          </a:xfrm>
        </p:grpSpPr>
        <p:sp>
          <p:nvSpPr>
            <p:cNvPr id="787" name="Google Shape;787;p29"/>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88" name="Google Shape;788;p29"/>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89" name="Google Shape;789;p29"/>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90" name="Google Shape;790;p29"/>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91" name="Google Shape;791;p29"/>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92" name="Google Shape;792;p29"/>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93" name="Google Shape;793;p29"/>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94" name="Google Shape;794;p29"/>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95" name="Google Shape;795;p29"/>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96" name="Google Shape;796;p29"/>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97" name="Google Shape;797;p29"/>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98" name="Google Shape;798;p29"/>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799" name="Google Shape;799;p29"/>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00" name="Google Shape;800;p29"/>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01" name="Google Shape;801;p29"/>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02" name="Google Shape;802;p29"/>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03" name="Google Shape;803;p29"/>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04" name="Google Shape;804;p29"/>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05" name="Google Shape;805;p29"/>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06" name="Google Shape;806;p29"/>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07" name="Google Shape;807;p29"/>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08" name="Google Shape;808;p29"/>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09" name="Google Shape;809;p29"/>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10" name="Google Shape;810;p29"/>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11" name="Google Shape;811;p29"/>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12" name="Google Shape;812;p29"/>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13" name="Google Shape;813;p29"/>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14" name="Google Shape;814;p29"/>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15" name="Google Shape;815;p29"/>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16" name="Google Shape;816;p29"/>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17" name="Google Shape;817;p29"/>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18" name="Google Shape;818;p29"/>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19" name="Google Shape;819;p29"/>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20" name="Google Shape;820;p29"/>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21" name="Google Shape;821;p29"/>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22" name="Google Shape;822;p29"/>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23" name="Google Shape;823;p29"/>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24" name="Google Shape;824;p29"/>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25" name="Google Shape;825;p29"/>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26" name="Google Shape;826;p29"/>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27" name="Google Shape;827;p29"/>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28" name="Google Shape;828;p29"/>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29" name="Google Shape;829;p29"/>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30" name="Google Shape;830;p29"/>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31" name="Google Shape;831;p29"/>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
        <p:nvSpPr>
          <p:cNvPr id="832" name="Google Shape;832;p29"/>
          <p:cNvSpPr txBox="1"/>
          <p:nvPr>
            <p:ph idx="2" type="subTitle"/>
          </p:nvPr>
        </p:nvSpPr>
        <p:spPr>
          <a:xfrm>
            <a:off x="864000" y="1627725"/>
            <a:ext cx="3947400" cy="78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833" name="Google Shape;833;p29"/>
          <p:cNvSpPr/>
          <p:nvPr>
            <p:ph idx="3" type="pic"/>
          </p:nvPr>
        </p:nvSpPr>
        <p:spPr>
          <a:xfrm>
            <a:off x="5449775" y="1033475"/>
            <a:ext cx="3076500" cy="3076500"/>
          </a:xfrm>
          <a:prstGeom prst="ellipse">
            <a:avLst/>
          </a:prstGeom>
          <a:noFill/>
          <a:ln>
            <a:noFill/>
          </a:ln>
        </p:spPr>
      </p: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1025">
          <p15:clr>
            <a:srgbClr val="E46962"/>
          </p15:clr>
        </p15:guide>
        <p15:guide id="4" orient="horz" pos="1521">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et texte 5">
  <p:cSld name="ONE_COLUMN_TEXT_1_2_1_1">
    <p:bg>
      <p:bgPr>
        <a:solidFill>
          <a:srgbClr val="EC9191"/>
        </a:solidFill>
      </p:bgPr>
    </p:bg>
    <p:spTree>
      <p:nvGrpSpPr>
        <p:cNvPr id="834" name="Shape 834"/>
        <p:cNvGrpSpPr/>
        <p:nvPr/>
      </p:nvGrpSpPr>
      <p:grpSpPr>
        <a:xfrm>
          <a:off x="0" y="0"/>
          <a:ext cx="0" cy="0"/>
          <a:chOff x="0" y="0"/>
          <a:chExt cx="0" cy="0"/>
        </a:xfrm>
      </p:grpSpPr>
      <p:sp>
        <p:nvSpPr>
          <p:cNvPr id="835" name="Google Shape;835;p30"/>
          <p:cNvSpPr/>
          <p:nvPr/>
        </p:nvSpPr>
        <p:spPr>
          <a:xfrm>
            <a:off x="3877200" y="0"/>
            <a:ext cx="5271900" cy="5143500"/>
          </a:xfrm>
          <a:prstGeom prst="rect">
            <a:avLst/>
          </a:prstGeom>
          <a:solidFill>
            <a:srgbClr val="F4F5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36" name="Google Shape;836;p30"/>
          <p:cNvSpPr txBox="1"/>
          <p:nvPr>
            <p:ph type="title"/>
          </p:nvPr>
        </p:nvSpPr>
        <p:spPr>
          <a:xfrm>
            <a:off x="864000" y="218425"/>
            <a:ext cx="7894800" cy="8946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37" name="Google Shape;837;p30"/>
          <p:cNvSpPr txBox="1"/>
          <p:nvPr>
            <p:ph idx="1" type="body"/>
          </p:nvPr>
        </p:nvSpPr>
        <p:spPr>
          <a:xfrm>
            <a:off x="4230000" y="2016000"/>
            <a:ext cx="2264400" cy="21228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838" name="Google Shape;838;p30"/>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839" name="Google Shape;839;p30"/>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840" name="Google Shape;840;p30"/>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841" name="Google Shape;841;p30"/>
          <p:cNvGrpSpPr/>
          <p:nvPr/>
        </p:nvGrpSpPr>
        <p:grpSpPr>
          <a:xfrm>
            <a:off x="8150393" y="4878076"/>
            <a:ext cx="511008" cy="150548"/>
            <a:chOff x="249750" y="1780450"/>
            <a:chExt cx="7107200" cy="2090950"/>
          </a:xfrm>
        </p:grpSpPr>
        <p:sp>
          <p:nvSpPr>
            <p:cNvPr id="842" name="Google Shape;842;p30"/>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43" name="Google Shape;843;p30"/>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44" name="Google Shape;844;p30"/>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45" name="Google Shape;845;p30"/>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46" name="Google Shape;846;p30"/>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47" name="Google Shape;847;p30"/>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48" name="Google Shape;848;p30"/>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49" name="Google Shape;849;p30"/>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50" name="Google Shape;850;p30"/>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51" name="Google Shape;851;p30"/>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52" name="Google Shape;852;p30"/>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53" name="Google Shape;853;p30"/>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54" name="Google Shape;854;p30"/>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55" name="Google Shape;855;p30"/>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56" name="Google Shape;856;p30"/>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57" name="Google Shape;857;p30"/>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58" name="Google Shape;858;p30"/>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59" name="Google Shape;859;p30"/>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60" name="Google Shape;860;p30"/>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61" name="Google Shape;861;p30"/>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62" name="Google Shape;862;p30"/>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63" name="Google Shape;863;p30"/>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64" name="Google Shape;864;p30"/>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65" name="Google Shape;865;p30"/>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66" name="Google Shape;866;p30"/>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67" name="Google Shape;867;p30"/>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68" name="Google Shape;868;p30"/>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69" name="Google Shape;869;p30"/>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70" name="Google Shape;870;p30"/>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71" name="Google Shape;871;p30"/>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72" name="Google Shape;872;p30"/>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73" name="Google Shape;873;p30"/>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74" name="Google Shape;874;p30"/>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75" name="Google Shape;875;p30"/>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76" name="Google Shape;876;p30"/>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77" name="Google Shape;877;p30"/>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78" name="Google Shape;878;p30"/>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79" name="Google Shape;879;p30"/>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80" name="Google Shape;880;p30"/>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81" name="Google Shape;881;p30"/>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82" name="Google Shape;882;p30"/>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83" name="Google Shape;883;p30"/>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84" name="Google Shape;884;p30"/>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85" name="Google Shape;885;p30"/>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886" name="Google Shape;886;p30"/>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
        <p:nvSpPr>
          <p:cNvPr id="887" name="Google Shape;887;p30"/>
          <p:cNvSpPr txBox="1"/>
          <p:nvPr>
            <p:ph idx="2" type="subTitle"/>
          </p:nvPr>
        </p:nvSpPr>
        <p:spPr>
          <a:xfrm>
            <a:off x="4230000" y="1501200"/>
            <a:ext cx="2166300" cy="51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50"/>
              <a:buFont typeface="Work Sans Medium"/>
              <a:buNone/>
              <a:defRPr sz="1050">
                <a:latin typeface="Work Sans Medium"/>
                <a:ea typeface="Work Sans Medium"/>
                <a:cs typeface="Work Sans Medium"/>
                <a:sym typeface="Work Sans Medium"/>
              </a:defRPr>
            </a:lvl1pPr>
            <a:lvl2pPr lvl="1" algn="ctr">
              <a:lnSpc>
                <a:spcPct val="100000"/>
              </a:lnSpc>
              <a:spcBef>
                <a:spcPts val="0"/>
              </a:spcBef>
              <a:spcAft>
                <a:spcPts val="0"/>
              </a:spcAft>
              <a:buSzPts val="1050"/>
              <a:buNone/>
              <a:defRPr/>
            </a:lvl2pPr>
            <a:lvl3pPr lvl="2" algn="ctr">
              <a:lnSpc>
                <a:spcPct val="100000"/>
              </a:lnSpc>
              <a:spcBef>
                <a:spcPts val="0"/>
              </a:spcBef>
              <a:spcAft>
                <a:spcPts val="0"/>
              </a:spcAft>
              <a:buSzPts val="1050"/>
              <a:buNone/>
              <a:defRPr/>
            </a:lvl3pPr>
            <a:lvl4pPr lvl="3" algn="ctr">
              <a:lnSpc>
                <a:spcPct val="100000"/>
              </a:lnSpc>
              <a:spcBef>
                <a:spcPts val="0"/>
              </a:spcBef>
              <a:spcAft>
                <a:spcPts val="0"/>
              </a:spcAft>
              <a:buSzPts val="1050"/>
              <a:buNone/>
              <a:defRPr/>
            </a:lvl4pPr>
            <a:lvl5pPr lvl="4" algn="ctr">
              <a:lnSpc>
                <a:spcPct val="100000"/>
              </a:lnSpc>
              <a:spcBef>
                <a:spcPts val="0"/>
              </a:spcBef>
              <a:spcAft>
                <a:spcPts val="0"/>
              </a:spcAft>
              <a:buSzPts val="1050"/>
              <a:buNone/>
              <a:defRPr/>
            </a:lvl5pPr>
            <a:lvl6pPr lvl="5" algn="ctr">
              <a:lnSpc>
                <a:spcPct val="100000"/>
              </a:lnSpc>
              <a:spcBef>
                <a:spcPts val="0"/>
              </a:spcBef>
              <a:spcAft>
                <a:spcPts val="0"/>
              </a:spcAft>
              <a:buSzPts val="1050"/>
              <a:buNone/>
              <a:defRPr/>
            </a:lvl6pPr>
            <a:lvl7pPr lvl="6" algn="ctr">
              <a:lnSpc>
                <a:spcPct val="100000"/>
              </a:lnSpc>
              <a:spcBef>
                <a:spcPts val="0"/>
              </a:spcBef>
              <a:spcAft>
                <a:spcPts val="0"/>
              </a:spcAft>
              <a:buSzPts val="1050"/>
              <a:buNone/>
              <a:defRPr/>
            </a:lvl7pPr>
            <a:lvl8pPr lvl="7" algn="ctr">
              <a:lnSpc>
                <a:spcPct val="100000"/>
              </a:lnSpc>
              <a:spcBef>
                <a:spcPts val="0"/>
              </a:spcBef>
              <a:spcAft>
                <a:spcPts val="0"/>
              </a:spcAft>
              <a:buSzPts val="1050"/>
              <a:buNone/>
              <a:defRPr/>
            </a:lvl8pPr>
            <a:lvl9pPr lvl="8" algn="ctr">
              <a:lnSpc>
                <a:spcPct val="100000"/>
              </a:lnSpc>
              <a:spcBef>
                <a:spcPts val="0"/>
              </a:spcBef>
              <a:spcAft>
                <a:spcPts val="0"/>
              </a:spcAft>
              <a:buSzPts val="1050"/>
              <a:buNone/>
              <a:defRPr/>
            </a:lvl9pPr>
          </a:lstStyle>
          <a:p/>
        </p:txBody>
      </p:sp>
      <p:sp>
        <p:nvSpPr>
          <p:cNvPr id="888" name="Google Shape;888;p30"/>
          <p:cNvSpPr/>
          <p:nvPr>
            <p:ph idx="3" type="pic"/>
          </p:nvPr>
        </p:nvSpPr>
        <p:spPr>
          <a:xfrm>
            <a:off x="954000" y="1501200"/>
            <a:ext cx="2487600" cy="2487600"/>
          </a:xfrm>
          <a:prstGeom prst="ellipse">
            <a:avLst/>
          </a:prstGeom>
          <a:noFill/>
          <a:ln>
            <a:noFill/>
          </a:ln>
        </p:spPr>
      </p:sp>
      <p:cxnSp>
        <p:nvCxnSpPr>
          <p:cNvPr id="889" name="Google Shape;889;p30"/>
          <p:cNvCxnSpPr/>
          <p:nvPr/>
        </p:nvCxnSpPr>
        <p:spPr>
          <a:xfrm>
            <a:off x="4330800" y="1501200"/>
            <a:ext cx="2076000" cy="0"/>
          </a:xfrm>
          <a:prstGeom prst="straightConnector1">
            <a:avLst/>
          </a:prstGeom>
          <a:noFill/>
          <a:ln cap="flat" cmpd="sng" w="9525">
            <a:solidFill>
              <a:schemeClr val="dk1"/>
            </a:solidFill>
            <a:prstDash val="solid"/>
            <a:round/>
            <a:headEnd len="sm" w="sm" type="none"/>
            <a:tailEnd len="sm" w="sm" type="none"/>
          </a:ln>
        </p:spPr>
      </p:cxnSp>
      <p:sp>
        <p:nvSpPr>
          <p:cNvPr id="890" name="Google Shape;890;p30"/>
          <p:cNvSpPr txBox="1"/>
          <p:nvPr>
            <p:ph idx="4" type="body"/>
          </p:nvPr>
        </p:nvSpPr>
        <p:spPr>
          <a:xfrm>
            <a:off x="6497100" y="2016000"/>
            <a:ext cx="2264400" cy="21228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891" name="Google Shape;891;p30"/>
          <p:cNvSpPr txBox="1"/>
          <p:nvPr>
            <p:ph idx="5" type="subTitle"/>
          </p:nvPr>
        </p:nvSpPr>
        <p:spPr>
          <a:xfrm>
            <a:off x="6497100" y="1501200"/>
            <a:ext cx="2166300" cy="51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50"/>
              <a:buFont typeface="Work Sans Medium"/>
              <a:buNone/>
              <a:defRPr sz="1050">
                <a:latin typeface="Work Sans Medium"/>
                <a:ea typeface="Work Sans Medium"/>
                <a:cs typeface="Work Sans Medium"/>
                <a:sym typeface="Work Sans Medium"/>
              </a:defRPr>
            </a:lvl1pPr>
            <a:lvl2pPr lvl="1" algn="ctr">
              <a:lnSpc>
                <a:spcPct val="100000"/>
              </a:lnSpc>
              <a:spcBef>
                <a:spcPts val="0"/>
              </a:spcBef>
              <a:spcAft>
                <a:spcPts val="0"/>
              </a:spcAft>
              <a:buSzPts val="1050"/>
              <a:buNone/>
              <a:defRPr/>
            </a:lvl2pPr>
            <a:lvl3pPr lvl="2" algn="ctr">
              <a:lnSpc>
                <a:spcPct val="100000"/>
              </a:lnSpc>
              <a:spcBef>
                <a:spcPts val="0"/>
              </a:spcBef>
              <a:spcAft>
                <a:spcPts val="0"/>
              </a:spcAft>
              <a:buSzPts val="1050"/>
              <a:buNone/>
              <a:defRPr/>
            </a:lvl3pPr>
            <a:lvl4pPr lvl="3" algn="ctr">
              <a:lnSpc>
                <a:spcPct val="100000"/>
              </a:lnSpc>
              <a:spcBef>
                <a:spcPts val="0"/>
              </a:spcBef>
              <a:spcAft>
                <a:spcPts val="0"/>
              </a:spcAft>
              <a:buSzPts val="1050"/>
              <a:buNone/>
              <a:defRPr/>
            </a:lvl4pPr>
            <a:lvl5pPr lvl="4" algn="ctr">
              <a:lnSpc>
                <a:spcPct val="100000"/>
              </a:lnSpc>
              <a:spcBef>
                <a:spcPts val="0"/>
              </a:spcBef>
              <a:spcAft>
                <a:spcPts val="0"/>
              </a:spcAft>
              <a:buSzPts val="1050"/>
              <a:buNone/>
              <a:defRPr/>
            </a:lvl5pPr>
            <a:lvl6pPr lvl="5" algn="ctr">
              <a:lnSpc>
                <a:spcPct val="100000"/>
              </a:lnSpc>
              <a:spcBef>
                <a:spcPts val="0"/>
              </a:spcBef>
              <a:spcAft>
                <a:spcPts val="0"/>
              </a:spcAft>
              <a:buSzPts val="1050"/>
              <a:buNone/>
              <a:defRPr/>
            </a:lvl6pPr>
            <a:lvl7pPr lvl="6" algn="ctr">
              <a:lnSpc>
                <a:spcPct val="100000"/>
              </a:lnSpc>
              <a:spcBef>
                <a:spcPts val="0"/>
              </a:spcBef>
              <a:spcAft>
                <a:spcPts val="0"/>
              </a:spcAft>
              <a:buSzPts val="1050"/>
              <a:buNone/>
              <a:defRPr/>
            </a:lvl7pPr>
            <a:lvl8pPr lvl="7" algn="ctr">
              <a:lnSpc>
                <a:spcPct val="100000"/>
              </a:lnSpc>
              <a:spcBef>
                <a:spcPts val="0"/>
              </a:spcBef>
              <a:spcAft>
                <a:spcPts val="0"/>
              </a:spcAft>
              <a:buSzPts val="1050"/>
              <a:buNone/>
              <a:defRPr/>
            </a:lvl8pPr>
            <a:lvl9pPr lvl="8" algn="ctr">
              <a:lnSpc>
                <a:spcPct val="100000"/>
              </a:lnSpc>
              <a:spcBef>
                <a:spcPts val="0"/>
              </a:spcBef>
              <a:spcAft>
                <a:spcPts val="0"/>
              </a:spcAft>
              <a:buSzPts val="1050"/>
              <a:buNone/>
              <a:defRPr/>
            </a:lvl9pPr>
          </a:lstStyle>
          <a:p/>
        </p:txBody>
      </p:sp>
      <p:cxnSp>
        <p:nvCxnSpPr>
          <p:cNvPr id="892" name="Google Shape;892;p30"/>
          <p:cNvCxnSpPr/>
          <p:nvPr/>
        </p:nvCxnSpPr>
        <p:spPr>
          <a:xfrm>
            <a:off x="6587300" y="1501200"/>
            <a:ext cx="2095500"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1270">
          <p15:clr>
            <a:srgbClr val="E46962"/>
          </p15:clr>
        </p15:guide>
        <p15:guide id="4" pos="2665">
          <p15:clr>
            <a:srgbClr val="E46962"/>
          </p15:clr>
        </p15:guide>
        <p15:guide id="5" pos="5517">
          <p15:clr>
            <a:srgbClr val="E46962"/>
          </p15:clr>
        </p15:guide>
        <p15:guide id="6" pos="4091">
          <p15:clr>
            <a:srgbClr val="E46962"/>
          </p15:clr>
        </p15:guide>
        <p15:guide id="7" pos="4148">
          <p15:clr>
            <a:srgbClr val="E46962"/>
          </p15:clr>
        </p15:guide>
        <p15:guide id="8" pos="4034">
          <p15:clr>
            <a:srgbClr val="E46962"/>
          </p15:clr>
        </p15:guide>
        <p15:guide id="9" orient="horz" pos="946">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re avec mosaïque" type="title">
  <p:cSld name="TITLE">
    <p:bg>
      <p:bgPr>
        <a:solidFill>
          <a:schemeClr val="dk1"/>
        </a:solidFill>
      </p:bgPr>
    </p:bg>
    <p:spTree>
      <p:nvGrpSpPr>
        <p:cNvPr id="66" name="Shape 66"/>
        <p:cNvGrpSpPr/>
        <p:nvPr/>
      </p:nvGrpSpPr>
      <p:grpSpPr>
        <a:xfrm>
          <a:off x="0" y="0"/>
          <a:ext cx="0" cy="0"/>
          <a:chOff x="0" y="0"/>
          <a:chExt cx="0" cy="0"/>
        </a:xfrm>
      </p:grpSpPr>
      <p:sp>
        <p:nvSpPr>
          <p:cNvPr id="67" name="Google Shape;67;p4"/>
          <p:cNvSpPr txBox="1"/>
          <p:nvPr>
            <p:ph type="ctrTitle"/>
          </p:nvPr>
        </p:nvSpPr>
        <p:spPr>
          <a:xfrm>
            <a:off x="4230450" y="928800"/>
            <a:ext cx="4528800" cy="2595300"/>
          </a:xfrm>
          <a:prstGeom prst="rect">
            <a:avLst/>
          </a:prstGeom>
          <a:noFill/>
          <a:ln>
            <a:noFill/>
          </a:ln>
        </p:spPr>
        <p:txBody>
          <a:bodyPr anchorCtr="0" anchor="b" bIns="91425" lIns="91425" spcFirstLastPara="1" rIns="91425" wrap="square" tIns="91425">
            <a:spAutoFit/>
          </a:bodyPr>
          <a:lstStyle>
            <a:lvl1pPr lvl="0" algn="l">
              <a:lnSpc>
                <a:spcPct val="90000"/>
              </a:lnSpc>
              <a:spcBef>
                <a:spcPts val="0"/>
              </a:spcBef>
              <a:spcAft>
                <a:spcPts val="0"/>
              </a:spcAft>
              <a:buClr>
                <a:schemeClr val="lt1"/>
              </a:buClr>
              <a:buSzPts val="3800"/>
              <a:buNone/>
              <a:defRPr sz="3800">
                <a:solidFill>
                  <a:schemeClr val="lt1"/>
                </a:solidFill>
              </a:defRPr>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68" name="Google Shape;68;p4"/>
          <p:cNvSpPr txBox="1"/>
          <p:nvPr>
            <p:ph idx="1" type="subTitle"/>
          </p:nvPr>
        </p:nvSpPr>
        <p:spPr>
          <a:xfrm>
            <a:off x="4230450" y="3637225"/>
            <a:ext cx="4528800" cy="90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700"/>
              <a:buNone/>
              <a:defRPr sz="1700">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9" name="Google Shape;69;p4"/>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grpSp>
        <p:nvGrpSpPr>
          <p:cNvPr id="70" name="Google Shape;70;p4"/>
          <p:cNvGrpSpPr/>
          <p:nvPr/>
        </p:nvGrpSpPr>
        <p:grpSpPr>
          <a:xfrm>
            <a:off x="4334395" y="385128"/>
            <a:ext cx="1223860" cy="361943"/>
            <a:chOff x="249750" y="1780450"/>
            <a:chExt cx="7107200" cy="2090950"/>
          </a:xfrm>
        </p:grpSpPr>
        <p:sp>
          <p:nvSpPr>
            <p:cNvPr id="71" name="Google Shape;71;p4"/>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72" name="Google Shape;72;p4"/>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73" name="Google Shape;73;p4"/>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74" name="Google Shape;74;p4"/>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75" name="Google Shape;75;p4"/>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76" name="Google Shape;76;p4"/>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77" name="Google Shape;77;p4"/>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78" name="Google Shape;78;p4"/>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79" name="Google Shape;79;p4"/>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80" name="Google Shape;80;p4"/>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81" name="Google Shape;81;p4"/>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82" name="Google Shape;82;p4"/>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83" name="Google Shape;83;p4"/>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84" name="Google Shape;84;p4"/>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85" name="Google Shape;85;p4"/>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86" name="Google Shape;86;p4"/>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87" name="Google Shape;87;p4"/>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88" name="Google Shape;88;p4"/>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89" name="Google Shape;89;p4"/>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90" name="Google Shape;90;p4"/>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91" name="Google Shape;91;p4"/>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92" name="Google Shape;92;p4"/>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93" name="Google Shape;93;p4"/>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94" name="Google Shape;94;p4"/>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95" name="Google Shape;95;p4"/>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96" name="Google Shape;96;p4"/>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97" name="Google Shape;97;p4"/>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98" name="Google Shape;98;p4"/>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99" name="Google Shape;99;p4"/>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00" name="Google Shape;100;p4"/>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01" name="Google Shape;101;p4"/>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02" name="Google Shape;102;p4"/>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03" name="Google Shape;103;p4"/>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04" name="Google Shape;104;p4"/>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05" name="Google Shape;105;p4"/>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06" name="Google Shape;106;p4"/>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07" name="Google Shape;107;p4"/>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08" name="Google Shape;108;p4"/>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09" name="Google Shape;109;p4"/>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10" name="Google Shape;110;p4"/>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11" name="Google Shape;111;p4"/>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12" name="Google Shape;112;p4"/>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13" name="Google Shape;113;p4"/>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14" name="Google Shape;114;p4"/>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sp>
          <p:nvSpPr>
            <p:cNvPr id="115" name="Google Shape;115;p4"/>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Work Sans"/>
                <a:ea typeface="Work Sans"/>
                <a:cs typeface="Work Sans"/>
                <a:sym typeface="Work Sans"/>
              </a:endParaRPr>
            </a:p>
          </p:txBody>
        </p:sp>
      </p:grpSp>
      <p:sp>
        <p:nvSpPr>
          <p:cNvPr id="116" name="Google Shape;116;p4"/>
          <p:cNvSpPr/>
          <p:nvPr>
            <p:ph idx="2" type="pic"/>
          </p:nvPr>
        </p:nvSpPr>
        <p:spPr>
          <a:xfrm>
            <a:off x="606600" y="928800"/>
            <a:ext cx="3143400" cy="3502800"/>
          </a:xfrm>
          <a:prstGeom prst="rect">
            <a:avLst/>
          </a:prstGeom>
          <a:noFill/>
          <a:ln>
            <a:noFill/>
          </a:ln>
        </p:spPr>
      </p:sp>
      <p:cxnSp>
        <p:nvCxnSpPr>
          <p:cNvPr id="117" name="Google Shape;117;p4"/>
          <p:cNvCxnSpPr/>
          <p:nvPr/>
        </p:nvCxnSpPr>
        <p:spPr>
          <a:xfrm>
            <a:off x="4326350" y="928800"/>
            <a:ext cx="4341600" cy="0"/>
          </a:xfrm>
          <a:prstGeom prst="straightConnector1">
            <a:avLst/>
          </a:prstGeom>
          <a:noFill/>
          <a:ln cap="flat" cmpd="sng" w="9525">
            <a:solidFill>
              <a:schemeClr val="lt1"/>
            </a:solidFill>
            <a:prstDash val="solid"/>
            <a:round/>
            <a:headEnd len="sm" w="sm" type="none"/>
            <a:tailEnd len="sm" w="sm" type="none"/>
          </a:ln>
        </p:spPr>
      </p:cxnSp>
    </p:spTree>
  </p:cSld>
  <p:clrMapOvr>
    <a:masterClrMapping/>
  </p:clrMapOvr>
  <p:extLst>
    <p:ext uri="{DCECCB84-F9BA-43D5-87BE-67443E8EF086}">
      <p15:sldGuideLst>
        <p15:guide id="1" pos="2665">
          <p15:clr>
            <a:srgbClr val="E46962"/>
          </p15:clr>
        </p15:guide>
        <p15:guide id="2" pos="5518">
          <p15:clr>
            <a:srgbClr val="E46962"/>
          </p15:clr>
        </p15:guide>
        <p15:guide id="3" orient="horz" pos="2291">
          <p15:clr>
            <a:srgbClr val="E46962"/>
          </p15:clr>
        </p15:guide>
        <p15:guide id="4" orient="horz" pos="2220">
          <p15:clr>
            <a:srgbClr val="E46962"/>
          </p15:clr>
        </p15:guide>
        <p15:guide id="5" orient="horz" pos="585">
          <p15:clr>
            <a:srgbClr val="E46962"/>
          </p15:clr>
        </p15:guide>
        <p15:guide id="6" orient="horz" pos="2792">
          <p15:clr>
            <a:srgbClr val="E46962"/>
          </p15:clr>
        </p15:guide>
      </p15:sldGuideLst>
    </p:ext>
  </p:extLst>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e et extrait">
  <p:cSld name="ONE_COLUMN_TEXT_1_1">
    <p:bg>
      <p:bgPr>
        <a:solidFill>
          <a:srgbClr val="A9DAE9"/>
        </a:solidFill>
      </p:bgPr>
    </p:bg>
    <p:spTree>
      <p:nvGrpSpPr>
        <p:cNvPr id="893" name="Shape 893"/>
        <p:cNvGrpSpPr/>
        <p:nvPr/>
      </p:nvGrpSpPr>
      <p:grpSpPr>
        <a:xfrm>
          <a:off x="0" y="0"/>
          <a:ext cx="0" cy="0"/>
          <a:chOff x="0" y="0"/>
          <a:chExt cx="0" cy="0"/>
        </a:xfrm>
      </p:grpSpPr>
      <p:sp>
        <p:nvSpPr>
          <p:cNvPr id="894" name="Google Shape;894;p31"/>
          <p:cNvSpPr/>
          <p:nvPr/>
        </p:nvSpPr>
        <p:spPr>
          <a:xfrm>
            <a:off x="0" y="0"/>
            <a:ext cx="4901400" cy="5143500"/>
          </a:xfrm>
          <a:prstGeom prst="rect">
            <a:avLst/>
          </a:prstGeom>
          <a:solidFill>
            <a:srgbClr val="F4F5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31"/>
          <p:cNvSpPr txBox="1"/>
          <p:nvPr>
            <p:ph type="title"/>
          </p:nvPr>
        </p:nvSpPr>
        <p:spPr>
          <a:xfrm>
            <a:off x="864000" y="218425"/>
            <a:ext cx="3947400" cy="14094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896" name="Google Shape;896;p31"/>
          <p:cNvSpPr txBox="1"/>
          <p:nvPr>
            <p:ph idx="1" type="body"/>
          </p:nvPr>
        </p:nvSpPr>
        <p:spPr>
          <a:xfrm>
            <a:off x="864000" y="2415300"/>
            <a:ext cx="3947400" cy="2154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897" name="Google Shape;897;p31"/>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898" name="Google Shape;898;p31"/>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899" name="Google Shape;899;p31"/>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900" name="Google Shape;900;p31"/>
          <p:cNvGrpSpPr/>
          <p:nvPr/>
        </p:nvGrpSpPr>
        <p:grpSpPr>
          <a:xfrm>
            <a:off x="8150393" y="4878076"/>
            <a:ext cx="511008" cy="150548"/>
            <a:chOff x="249750" y="1780450"/>
            <a:chExt cx="7107200" cy="2090950"/>
          </a:xfrm>
        </p:grpSpPr>
        <p:sp>
          <p:nvSpPr>
            <p:cNvPr id="901" name="Google Shape;901;p31"/>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02" name="Google Shape;902;p31"/>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03" name="Google Shape;903;p31"/>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04" name="Google Shape;904;p31"/>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05" name="Google Shape;905;p31"/>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06" name="Google Shape;906;p31"/>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07" name="Google Shape;907;p31"/>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08" name="Google Shape;908;p31"/>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09" name="Google Shape;909;p31"/>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10" name="Google Shape;910;p31"/>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11" name="Google Shape;911;p31"/>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12" name="Google Shape;912;p31"/>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13" name="Google Shape;913;p31"/>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14" name="Google Shape;914;p31"/>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15" name="Google Shape;915;p31"/>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16" name="Google Shape;916;p31"/>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17" name="Google Shape;917;p31"/>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18" name="Google Shape;918;p31"/>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19" name="Google Shape;919;p31"/>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20" name="Google Shape;920;p31"/>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21" name="Google Shape;921;p31"/>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22" name="Google Shape;922;p31"/>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23" name="Google Shape;923;p31"/>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24" name="Google Shape;924;p31"/>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25" name="Google Shape;925;p31"/>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26" name="Google Shape;926;p31"/>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27" name="Google Shape;927;p31"/>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28" name="Google Shape;928;p31"/>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29" name="Google Shape;929;p31"/>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30" name="Google Shape;930;p31"/>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31" name="Google Shape;931;p31"/>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32" name="Google Shape;932;p31"/>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33" name="Google Shape;933;p31"/>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34" name="Google Shape;934;p31"/>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35" name="Google Shape;935;p31"/>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36" name="Google Shape;936;p31"/>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37" name="Google Shape;937;p31"/>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38" name="Google Shape;938;p31"/>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39" name="Google Shape;939;p31"/>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40" name="Google Shape;940;p31"/>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41" name="Google Shape;941;p31"/>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42" name="Google Shape;942;p31"/>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43" name="Google Shape;943;p31"/>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44" name="Google Shape;944;p31"/>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945" name="Google Shape;945;p31"/>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
        <p:nvSpPr>
          <p:cNvPr id="946" name="Google Shape;946;p31"/>
          <p:cNvSpPr txBox="1"/>
          <p:nvPr>
            <p:ph idx="2" type="subTitle"/>
          </p:nvPr>
        </p:nvSpPr>
        <p:spPr>
          <a:xfrm>
            <a:off x="864000" y="1627725"/>
            <a:ext cx="3947400" cy="78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1025">
          <p15:clr>
            <a:srgbClr val="E46962"/>
          </p15:clr>
        </p15:guide>
        <p15:guide id="4" orient="horz" pos="1521">
          <p15:clr>
            <a:srgbClr val="E46962"/>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ide" type="blank">
  <p:cSld name="BLANK">
    <p:spTree>
      <p:nvGrpSpPr>
        <p:cNvPr id="947" name="Shape 947"/>
        <p:cNvGrpSpPr/>
        <p:nvPr/>
      </p:nvGrpSpPr>
      <p:grpSpPr>
        <a:xfrm>
          <a:off x="0" y="0"/>
          <a:ext cx="0" cy="0"/>
          <a:chOff x="0" y="0"/>
          <a:chExt cx="0" cy="0"/>
        </a:xfrm>
      </p:grpSpPr>
      <p:sp>
        <p:nvSpPr>
          <p:cNvPr id="948" name="Google Shape;948;p32"/>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949" name="Google Shape;949;p32"/>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950" name="Google Shape;950;p32"/>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type="secHead">
  <p:cSld name="SECTION_HEADER">
    <p:bg>
      <p:bgPr>
        <a:solidFill>
          <a:srgbClr val="A9DAE9"/>
        </a:solidFill>
      </p:bgPr>
    </p:bg>
    <p:spTree>
      <p:nvGrpSpPr>
        <p:cNvPr id="118" name="Shape 118"/>
        <p:cNvGrpSpPr/>
        <p:nvPr/>
      </p:nvGrpSpPr>
      <p:grpSpPr>
        <a:xfrm>
          <a:off x="0" y="0"/>
          <a:ext cx="0" cy="0"/>
          <a:chOff x="0" y="0"/>
          <a:chExt cx="0" cy="0"/>
        </a:xfrm>
      </p:grpSpPr>
      <p:sp>
        <p:nvSpPr>
          <p:cNvPr id="119" name="Google Shape;119;p5"/>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lvl1pPr lvl="0" algn="l">
              <a:lnSpc>
                <a:spcPct val="90000"/>
              </a:lnSpc>
              <a:spcBef>
                <a:spcPts val="0"/>
              </a:spcBef>
              <a:spcAft>
                <a:spcPts val="0"/>
              </a:spcAft>
              <a:buSzPts val="3300"/>
              <a:buFont typeface="Work Sans Medium"/>
              <a:buNone/>
              <a:defRPr sz="3300">
                <a:latin typeface="Work Sans Medium"/>
                <a:ea typeface="Work Sans Medium"/>
                <a:cs typeface="Work Sans Medium"/>
                <a:sym typeface="Work Sans Medium"/>
              </a:defRPr>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20" name="Google Shape;120;p5"/>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sp>
        <p:nvSpPr>
          <p:cNvPr id="121" name="Google Shape;121;p5"/>
          <p:cNvSpPr txBox="1"/>
          <p:nvPr>
            <p:ph idx="1" type="subTitle"/>
          </p:nvPr>
        </p:nvSpPr>
        <p:spPr>
          <a:xfrm>
            <a:off x="864000" y="2755025"/>
            <a:ext cx="4473600" cy="954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2" name="Google Shape;122;p5"/>
          <p:cNvSpPr/>
          <p:nvPr>
            <p:ph idx="2" type="pic"/>
          </p:nvPr>
        </p:nvSpPr>
        <p:spPr>
          <a:xfrm>
            <a:off x="5579650" y="1102900"/>
            <a:ext cx="2847300" cy="2942700"/>
          </a:xfrm>
          <a:prstGeom prst="rect">
            <a:avLst/>
          </a:prstGeom>
          <a:noFill/>
          <a:ln>
            <a:noFill/>
          </a:ln>
        </p:spPr>
      </p:sp>
      <p:cxnSp>
        <p:nvCxnSpPr>
          <p:cNvPr id="123" name="Google Shape;123;p5"/>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pos="544">
          <p15:clr>
            <a:srgbClr val="E46962"/>
          </p15:clr>
        </p15:guide>
        <p15:guide id="2" orient="horz" pos="1735">
          <p15:clr>
            <a:srgbClr val="E46962"/>
          </p15:clr>
        </p15:guide>
        <p15:guide id="3" orient="horz" pos="521">
          <p15:clr>
            <a:srgbClr val="E46962"/>
          </p15:clr>
        </p15:guide>
        <p15:guide id="4" pos="3362">
          <p15:clr>
            <a:srgbClr val="E46962"/>
          </p15:clr>
        </p15:guide>
        <p15:guide id="5" orient="horz" pos="113">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e et image 1">
  <p:cSld name="ONE_COLUMN_TEXT">
    <p:bg>
      <p:bgPr>
        <a:solidFill>
          <a:srgbClr val="F4DA92"/>
        </a:solidFill>
      </p:bgPr>
    </p:bg>
    <p:spTree>
      <p:nvGrpSpPr>
        <p:cNvPr id="124" name="Shape 124"/>
        <p:cNvGrpSpPr/>
        <p:nvPr/>
      </p:nvGrpSpPr>
      <p:grpSpPr>
        <a:xfrm>
          <a:off x="0" y="0"/>
          <a:ext cx="0" cy="0"/>
          <a:chOff x="0" y="0"/>
          <a:chExt cx="0" cy="0"/>
        </a:xfrm>
      </p:grpSpPr>
      <p:sp>
        <p:nvSpPr>
          <p:cNvPr id="125" name="Google Shape;125;p6"/>
          <p:cNvSpPr/>
          <p:nvPr/>
        </p:nvSpPr>
        <p:spPr>
          <a:xfrm>
            <a:off x="0" y="0"/>
            <a:ext cx="4901400" cy="5143500"/>
          </a:xfrm>
          <a:prstGeom prst="rect">
            <a:avLst/>
          </a:prstGeom>
          <a:solidFill>
            <a:srgbClr val="F4F5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 name="Google Shape;126;p6"/>
          <p:cNvSpPr txBox="1"/>
          <p:nvPr>
            <p:ph type="title"/>
          </p:nvPr>
        </p:nvSpPr>
        <p:spPr>
          <a:xfrm>
            <a:off x="864000" y="218425"/>
            <a:ext cx="3947400" cy="14094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27" name="Google Shape;127;p6"/>
          <p:cNvSpPr txBox="1"/>
          <p:nvPr>
            <p:ph idx="1" type="body"/>
          </p:nvPr>
        </p:nvSpPr>
        <p:spPr>
          <a:xfrm>
            <a:off x="864000" y="2415275"/>
            <a:ext cx="3947400" cy="2154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128" name="Google Shape;128;p6"/>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129" name="Google Shape;129;p6"/>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130" name="Google Shape;130;p6"/>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131" name="Google Shape;131;p6"/>
          <p:cNvGrpSpPr/>
          <p:nvPr/>
        </p:nvGrpSpPr>
        <p:grpSpPr>
          <a:xfrm>
            <a:off x="8150393" y="4878076"/>
            <a:ext cx="511008" cy="150548"/>
            <a:chOff x="249750" y="1780450"/>
            <a:chExt cx="7107200" cy="2090950"/>
          </a:xfrm>
        </p:grpSpPr>
        <p:sp>
          <p:nvSpPr>
            <p:cNvPr id="132" name="Google Shape;132;p6"/>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33" name="Google Shape;133;p6"/>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34" name="Google Shape;134;p6"/>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35" name="Google Shape;135;p6"/>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36" name="Google Shape;136;p6"/>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37" name="Google Shape;137;p6"/>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38" name="Google Shape;138;p6"/>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39" name="Google Shape;139;p6"/>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40" name="Google Shape;140;p6"/>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41" name="Google Shape;141;p6"/>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42" name="Google Shape;142;p6"/>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43" name="Google Shape;143;p6"/>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44" name="Google Shape;144;p6"/>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45" name="Google Shape;145;p6"/>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46" name="Google Shape;146;p6"/>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47" name="Google Shape;147;p6"/>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48" name="Google Shape;148;p6"/>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49" name="Google Shape;149;p6"/>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50" name="Google Shape;150;p6"/>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51" name="Google Shape;151;p6"/>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52" name="Google Shape;152;p6"/>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53" name="Google Shape;153;p6"/>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54" name="Google Shape;154;p6"/>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55" name="Google Shape;155;p6"/>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56" name="Google Shape;156;p6"/>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57" name="Google Shape;157;p6"/>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58" name="Google Shape;158;p6"/>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59" name="Google Shape;159;p6"/>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60" name="Google Shape;160;p6"/>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61" name="Google Shape;161;p6"/>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62" name="Google Shape;162;p6"/>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63" name="Google Shape;163;p6"/>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64" name="Google Shape;164;p6"/>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65" name="Google Shape;165;p6"/>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66" name="Google Shape;166;p6"/>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67" name="Google Shape;167;p6"/>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68" name="Google Shape;168;p6"/>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69" name="Google Shape;169;p6"/>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70" name="Google Shape;170;p6"/>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71" name="Google Shape;171;p6"/>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72" name="Google Shape;172;p6"/>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73" name="Google Shape;173;p6"/>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74" name="Google Shape;174;p6"/>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75" name="Google Shape;175;p6"/>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76" name="Google Shape;176;p6"/>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
        <p:nvSpPr>
          <p:cNvPr id="177" name="Google Shape;177;p6"/>
          <p:cNvSpPr txBox="1"/>
          <p:nvPr>
            <p:ph idx="2" type="subTitle"/>
          </p:nvPr>
        </p:nvSpPr>
        <p:spPr>
          <a:xfrm>
            <a:off x="864000" y="1627725"/>
            <a:ext cx="3947400" cy="78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78" name="Google Shape;178;p6"/>
          <p:cNvSpPr/>
          <p:nvPr>
            <p:ph idx="3" type="pic"/>
          </p:nvPr>
        </p:nvSpPr>
        <p:spPr>
          <a:xfrm>
            <a:off x="5579650" y="1102900"/>
            <a:ext cx="2847600" cy="2942700"/>
          </a:xfrm>
          <a:prstGeom prst="rect">
            <a:avLst/>
          </a:prstGeom>
          <a:noFill/>
          <a:ln>
            <a:noFill/>
          </a:ln>
        </p:spPr>
      </p: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1521">
          <p15:clr>
            <a:srgbClr val="E46962"/>
          </p15:clr>
        </p15:guide>
        <p15:guide id="4" orient="horz" pos="1025">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e et image 2">
  <p:cSld name="ONE_COLUMN_TEXT_1">
    <p:bg>
      <p:bgPr>
        <a:solidFill>
          <a:srgbClr val="B9DBC1"/>
        </a:solidFill>
      </p:bgPr>
    </p:bg>
    <p:spTree>
      <p:nvGrpSpPr>
        <p:cNvPr id="179" name="Shape 179"/>
        <p:cNvGrpSpPr/>
        <p:nvPr/>
      </p:nvGrpSpPr>
      <p:grpSpPr>
        <a:xfrm>
          <a:off x="0" y="0"/>
          <a:ext cx="0" cy="0"/>
          <a:chOff x="0" y="0"/>
          <a:chExt cx="0" cy="0"/>
        </a:xfrm>
      </p:grpSpPr>
      <p:sp>
        <p:nvSpPr>
          <p:cNvPr id="180" name="Google Shape;180;p7"/>
          <p:cNvSpPr/>
          <p:nvPr/>
        </p:nvSpPr>
        <p:spPr>
          <a:xfrm>
            <a:off x="0" y="0"/>
            <a:ext cx="4901400" cy="5143500"/>
          </a:xfrm>
          <a:prstGeom prst="rect">
            <a:avLst/>
          </a:prstGeom>
          <a:solidFill>
            <a:srgbClr val="F4F5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7"/>
          <p:cNvSpPr txBox="1"/>
          <p:nvPr>
            <p:ph type="title"/>
          </p:nvPr>
        </p:nvSpPr>
        <p:spPr>
          <a:xfrm>
            <a:off x="864000" y="218425"/>
            <a:ext cx="3947400" cy="14094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182" name="Google Shape;182;p7"/>
          <p:cNvSpPr txBox="1"/>
          <p:nvPr>
            <p:ph idx="1" type="body"/>
          </p:nvPr>
        </p:nvSpPr>
        <p:spPr>
          <a:xfrm>
            <a:off x="864000" y="2415300"/>
            <a:ext cx="3947400" cy="2154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183" name="Google Shape;183;p7"/>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184" name="Google Shape;184;p7"/>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185" name="Google Shape;185;p7"/>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186" name="Google Shape;186;p7"/>
          <p:cNvGrpSpPr/>
          <p:nvPr/>
        </p:nvGrpSpPr>
        <p:grpSpPr>
          <a:xfrm>
            <a:off x="8150393" y="4878076"/>
            <a:ext cx="511008" cy="150548"/>
            <a:chOff x="249750" y="1780450"/>
            <a:chExt cx="7107200" cy="2090950"/>
          </a:xfrm>
        </p:grpSpPr>
        <p:sp>
          <p:nvSpPr>
            <p:cNvPr id="187" name="Google Shape;187;p7"/>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88" name="Google Shape;188;p7"/>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89" name="Google Shape;189;p7"/>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90" name="Google Shape;190;p7"/>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91" name="Google Shape;191;p7"/>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92" name="Google Shape;192;p7"/>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93" name="Google Shape;193;p7"/>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94" name="Google Shape;194;p7"/>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95" name="Google Shape;195;p7"/>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96" name="Google Shape;196;p7"/>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97" name="Google Shape;197;p7"/>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98" name="Google Shape;198;p7"/>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99" name="Google Shape;199;p7"/>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00" name="Google Shape;200;p7"/>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01" name="Google Shape;201;p7"/>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02" name="Google Shape;202;p7"/>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03" name="Google Shape;203;p7"/>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04" name="Google Shape;204;p7"/>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05" name="Google Shape;205;p7"/>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06" name="Google Shape;206;p7"/>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07" name="Google Shape;207;p7"/>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08" name="Google Shape;208;p7"/>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09" name="Google Shape;209;p7"/>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10" name="Google Shape;210;p7"/>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11" name="Google Shape;211;p7"/>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12" name="Google Shape;212;p7"/>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13" name="Google Shape;213;p7"/>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14" name="Google Shape;214;p7"/>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15" name="Google Shape;215;p7"/>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16" name="Google Shape;216;p7"/>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17" name="Google Shape;217;p7"/>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18" name="Google Shape;218;p7"/>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19" name="Google Shape;219;p7"/>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20" name="Google Shape;220;p7"/>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21" name="Google Shape;221;p7"/>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22" name="Google Shape;222;p7"/>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23" name="Google Shape;223;p7"/>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24" name="Google Shape;224;p7"/>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25" name="Google Shape;225;p7"/>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26" name="Google Shape;226;p7"/>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27" name="Google Shape;227;p7"/>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28" name="Google Shape;228;p7"/>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29" name="Google Shape;229;p7"/>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30" name="Google Shape;230;p7"/>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31" name="Google Shape;231;p7"/>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
        <p:nvSpPr>
          <p:cNvPr id="232" name="Google Shape;232;p7"/>
          <p:cNvSpPr txBox="1"/>
          <p:nvPr>
            <p:ph idx="2" type="subTitle"/>
          </p:nvPr>
        </p:nvSpPr>
        <p:spPr>
          <a:xfrm>
            <a:off x="864000" y="1627725"/>
            <a:ext cx="3947400" cy="7875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33" name="Google Shape;233;p7"/>
          <p:cNvSpPr/>
          <p:nvPr>
            <p:ph idx="3" type="pic"/>
          </p:nvPr>
        </p:nvSpPr>
        <p:spPr>
          <a:xfrm>
            <a:off x="5666400" y="468000"/>
            <a:ext cx="2678400" cy="4017600"/>
          </a:xfrm>
          <a:prstGeom prst="roundRect">
            <a:avLst>
              <a:gd fmla="val 50000" name="adj"/>
            </a:avLst>
          </a:prstGeom>
          <a:noFill/>
          <a:ln>
            <a:noFill/>
          </a:ln>
        </p:spPr>
      </p: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1025">
          <p15:clr>
            <a:srgbClr val="E46962"/>
          </p15:clr>
        </p15:guide>
        <p15:guide id="4" orient="horz" pos="1521">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et texte 2">
  <p:cSld name="ONE_COLUMN_TEXT_1_2">
    <p:bg>
      <p:bgPr>
        <a:solidFill>
          <a:srgbClr val="F3B692"/>
        </a:solidFill>
      </p:bgPr>
    </p:bg>
    <p:spTree>
      <p:nvGrpSpPr>
        <p:cNvPr id="234" name="Shape 234"/>
        <p:cNvGrpSpPr/>
        <p:nvPr/>
      </p:nvGrpSpPr>
      <p:grpSpPr>
        <a:xfrm>
          <a:off x="0" y="0"/>
          <a:ext cx="0" cy="0"/>
          <a:chOff x="0" y="0"/>
          <a:chExt cx="0" cy="0"/>
        </a:xfrm>
      </p:grpSpPr>
      <p:sp>
        <p:nvSpPr>
          <p:cNvPr id="235" name="Google Shape;235;p8"/>
          <p:cNvSpPr/>
          <p:nvPr/>
        </p:nvSpPr>
        <p:spPr>
          <a:xfrm>
            <a:off x="3877200" y="0"/>
            <a:ext cx="5271900" cy="5143500"/>
          </a:xfrm>
          <a:prstGeom prst="rect">
            <a:avLst/>
          </a:prstGeom>
          <a:solidFill>
            <a:srgbClr val="F4F5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8"/>
          <p:cNvSpPr txBox="1"/>
          <p:nvPr>
            <p:ph type="title"/>
          </p:nvPr>
        </p:nvSpPr>
        <p:spPr>
          <a:xfrm>
            <a:off x="864000" y="218425"/>
            <a:ext cx="7894800" cy="12828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37" name="Google Shape;237;p8"/>
          <p:cNvSpPr txBox="1"/>
          <p:nvPr>
            <p:ph idx="1" type="body"/>
          </p:nvPr>
        </p:nvSpPr>
        <p:spPr>
          <a:xfrm>
            <a:off x="4230000" y="2415325"/>
            <a:ext cx="3895200" cy="21540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238" name="Google Shape;238;p8"/>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239" name="Google Shape;239;p8"/>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240" name="Google Shape;240;p8"/>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241" name="Google Shape;241;p8"/>
          <p:cNvGrpSpPr/>
          <p:nvPr/>
        </p:nvGrpSpPr>
        <p:grpSpPr>
          <a:xfrm>
            <a:off x="8150393" y="4878076"/>
            <a:ext cx="511008" cy="150548"/>
            <a:chOff x="249750" y="1780450"/>
            <a:chExt cx="7107200" cy="2090950"/>
          </a:xfrm>
        </p:grpSpPr>
        <p:sp>
          <p:nvSpPr>
            <p:cNvPr id="242" name="Google Shape;242;p8"/>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43" name="Google Shape;243;p8"/>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44" name="Google Shape;244;p8"/>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45" name="Google Shape;245;p8"/>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46" name="Google Shape;246;p8"/>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47" name="Google Shape;247;p8"/>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48" name="Google Shape;248;p8"/>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49" name="Google Shape;249;p8"/>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50" name="Google Shape;250;p8"/>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51" name="Google Shape;251;p8"/>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52" name="Google Shape;252;p8"/>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53" name="Google Shape;253;p8"/>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54" name="Google Shape;254;p8"/>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55" name="Google Shape;255;p8"/>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56" name="Google Shape;256;p8"/>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57" name="Google Shape;257;p8"/>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58" name="Google Shape;258;p8"/>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59" name="Google Shape;259;p8"/>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60" name="Google Shape;260;p8"/>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61" name="Google Shape;261;p8"/>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62" name="Google Shape;262;p8"/>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63" name="Google Shape;263;p8"/>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64" name="Google Shape;264;p8"/>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65" name="Google Shape;265;p8"/>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66" name="Google Shape;266;p8"/>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67" name="Google Shape;267;p8"/>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68" name="Google Shape;268;p8"/>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69" name="Google Shape;269;p8"/>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70" name="Google Shape;270;p8"/>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71" name="Google Shape;271;p8"/>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72" name="Google Shape;272;p8"/>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73" name="Google Shape;273;p8"/>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74" name="Google Shape;274;p8"/>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75" name="Google Shape;275;p8"/>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76" name="Google Shape;276;p8"/>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77" name="Google Shape;277;p8"/>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78" name="Google Shape;278;p8"/>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79" name="Google Shape;279;p8"/>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80" name="Google Shape;280;p8"/>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81" name="Google Shape;281;p8"/>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82" name="Google Shape;282;p8"/>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83" name="Google Shape;283;p8"/>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84" name="Google Shape;284;p8"/>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85" name="Google Shape;285;p8"/>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86" name="Google Shape;286;p8"/>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
        <p:nvSpPr>
          <p:cNvPr id="287" name="Google Shape;287;p8"/>
          <p:cNvSpPr txBox="1"/>
          <p:nvPr>
            <p:ph idx="2" type="subTitle"/>
          </p:nvPr>
        </p:nvSpPr>
        <p:spPr>
          <a:xfrm>
            <a:off x="4230000" y="1344625"/>
            <a:ext cx="4528800" cy="1070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288" name="Google Shape;288;p8"/>
          <p:cNvSpPr/>
          <p:nvPr>
            <p:ph idx="3" type="pic"/>
          </p:nvPr>
        </p:nvSpPr>
        <p:spPr>
          <a:xfrm>
            <a:off x="954000" y="1501225"/>
            <a:ext cx="2487600" cy="2487600"/>
          </a:xfrm>
          <a:prstGeom prst="rect">
            <a:avLst/>
          </a:prstGeom>
          <a:noFill/>
          <a:ln>
            <a:noFill/>
          </a:ln>
        </p:spPr>
      </p: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946">
          <p15:clr>
            <a:srgbClr val="E46962"/>
          </p15:clr>
        </p15:guide>
        <p15:guide id="4" pos="2665">
          <p15:clr>
            <a:srgbClr val="E46962"/>
          </p15:clr>
        </p15:guide>
        <p15:guide id="5" pos="5517">
          <p15:clr>
            <a:srgbClr val="E46962"/>
          </p15:clr>
        </p15:guide>
        <p15:guide id="6" orient="horz" pos="1521">
          <p15:clr>
            <a:srgbClr val="E46962"/>
          </p15:clr>
        </p15:guide>
      </p15:sldGuideLst>
    </p:ext>
  </p:extLst>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et texte 4">
  <p:cSld name="ONE_COLUMN_TEXT_1_2_1">
    <p:bg>
      <p:bgPr>
        <a:solidFill>
          <a:srgbClr val="F4DA92"/>
        </a:solidFill>
      </p:bgPr>
    </p:bg>
    <p:spTree>
      <p:nvGrpSpPr>
        <p:cNvPr id="289" name="Shape 289"/>
        <p:cNvGrpSpPr/>
        <p:nvPr/>
      </p:nvGrpSpPr>
      <p:grpSpPr>
        <a:xfrm>
          <a:off x="0" y="0"/>
          <a:ext cx="0" cy="0"/>
          <a:chOff x="0" y="0"/>
          <a:chExt cx="0" cy="0"/>
        </a:xfrm>
      </p:grpSpPr>
      <p:sp>
        <p:nvSpPr>
          <p:cNvPr id="290" name="Google Shape;290;p9"/>
          <p:cNvSpPr/>
          <p:nvPr/>
        </p:nvSpPr>
        <p:spPr>
          <a:xfrm>
            <a:off x="3877200" y="0"/>
            <a:ext cx="5271900" cy="5143500"/>
          </a:xfrm>
          <a:prstGeom prst="rect">
            <a:avLst/>
          </a:prstGeom>
          <a:solidFill>
            <a:srgbClr val="F4F5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91" name="Google Shape;291;p9"/>
          <p:cNvSpPr txBox="1"/>
          <p:nvPr>
            <p:ph type="title"/>
          </p:nvPr>
        </p:nvSpPr>
        <p:spPr>
          <a:xfrm>
            <a:off x="864000" y="218425"/>
            <a:ext cx="7894800" cy="8946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292" name="Google Shape;292;p9"/>
          <p:cNvSpPr txBox="1"/>
          <p:nvPr>
            <p:ph idx="1" type="body"/>
          </p:nvPr>
        </p:nvSpPr>
        <p:spPr>
          <a:xfrm>
            <a:off x="4230000" y="2016000"/>
            <a:ext cx="2264400" cy="21228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293" name="Google Shape;293;p9"/>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294" name="Google Shape;294;p9"/>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295" name="Google Shape;295;p9"/>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296" name="Google Shape;296;p9"/>
          <p:cNvGrpSpPr/>
          <p:nvPr/>
        </p:nvGrpSpPr>
        <p:grpSpPr>
          <a:xfrm>
            <a:off x="8150393" y="4878076"/>
            <a:ext cx="511008" cy="150548"/>
            <a:chOff x="249750" y="1780450"/>
            <a:chExt cx="7107200" cy="2090950"/>
          </a:xfrm>
        </p:grpSpPr>
        <p:sp>
          <p:nvSpPr>
            <p:cNvPr id="297" name="Google Shape;297;p9"/>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98" name="Google Shape;298;p9"/>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99" name="Google Shape;299;p9"/>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00" name="Google Shape;300;p9"/>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01" name="Google Shape;301;p9"/>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02" name="Google Shape;302;p9"/>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03" name="Google Shape;303;p9"/>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04" name="Google Shape;304;p9"/>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05" name="Google Shape;305;p9"/>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06" name="Google Shape;306;p9"/>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07" name="Google Shape;307;p9"/>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08" name="Google Shape;308;p9"/>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09" name="Google Shape;309;p9"/>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10" name="Google Shape;310;p9"/>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11" name="Google Shape;311;p9"/>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12" name="Google Shape;312;p9"/>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13" name="Google Shape;313;p9"/>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14" name="Google Shape;314;p9"/>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15" name="Google Shape;315;p9"/>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16" name="Google Shape;316;p9"/>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17" name="Google Shape;317;p9"/>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18" name="Google Shape;318;p9"/>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19" name="Google Shape;319;p9"/>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20" name="Google Shape;320;p9"/>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21" name="Google Shape;321;p9"/>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22" name="Google Shape;322;p9"/>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23" name="Google Shape;323;p9"/>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24" name="Google Shape;324;p9"/>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25" name="Google Shape;325;p9"/>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26" name="Google Shape;326;p9"/>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27" name="Google Shape;327;p9"/>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28" name="Google Shape;328;p9"/>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29" name="Google Shape;329;p9"/>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30" name="Google Shape;330;p9"/>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31" name="Google Shape;331;p9"/>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32" name="Google Shape;332;p9"/>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33" name="Google Shape;333;p9"/>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34" name="Google Shape;334;p9"/>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35" name="Google Shape;335;p9"/>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36" name="Google Shape;336;p9"/>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37" name="Google Shape;337;p9"/>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38" name="Google Shape;338;p9"/>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39" name="Google Shape;339;p9"/>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40" name="Google Shape;340;p9"/>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41" name="Google Shape;341;p9"/>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
        <p:nvSpPr>
          <p:cNvPr id="342" name="Google Shape;342;p9"/>
          <p:cNvSpPr txBox="1"/>
          <p:nvPr>
            <p:ph idx="2" type="subTitle"/>
          </p:nvPr>
        </p:nvSpPr>
        <p:spPr>
          <a:xfrm>
            <a:off x="4230000" y="1501200"/>
            <a:ext cx="2166300" cy="51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50"/>
              <a:buFont typeface="Work Sans Medium"/>
              <a:buNone/>
              <a:defRPr sz="1050">
                <a:latin typeface="Work Sans Medium"/>
                <a:ea typeface="Work Sans Medium"/>
                <a:cs typeface="Work Sans Medium"/>
                <a:sym typeface="Work Sans Medium"/>
              </a:defRPr>
            </a:lvl1pPr>
            <a:lvl2pPr lvl="1" algn="ctr">
              <a:lnSpc>
                <a:spcPct val="100000"/>
              </a:lnSpc>
              <a:spcBef>
                <a:spcPts val="0"/>
              </a:spcBef>
              <a:spcAft>
                <a:spcPts val="0"/>
              </a:spcAft>
              <a:buSzPts val="1050"/>
              <a:buNone/>
              <a:defRPr/>
            </a:lvl2pPr>
            <a:lvl3pPr lvl="2" algn="ctr">
              <a:lnSpc>
                <a:spcPct val="100000"/>
              </a:lnSpc>
              <a:spcBef>
                <a:spcPts val="0"/>
              </a:spcBef>
              <a:spcAft>
                <a:spcPts val="0"/>
              </a:spcAft>
              <a:buSzPts val="1050"/>
              <a:buNone/>
              <a:defRPr/>
            </a:lvl3pPr>
            <a:lvl4pPr lvl="3" algn="ctr">
              <a:lnSpc>
                <a:spcPct val="100000"/>
              </a:lnSpc>
              <a:spcBef>
                <a:spcPts val="0"/>
              </a:spcBef>
              <a:spcAft>
                <a:spcPts val="0"/>
              </a:spcAft>
              <a:buSzPts val="1050"/>
              <a:buNone/>
              <a:defRPr/>
            </a:lvl4pPr>
            <a:lvl5pPr lvl="4" algn="ctr">
              <a:lnSpc>
                <a:spcPct val="100000"/>
              </a:lnSpc>
              <a:spcBef>
                <a:spcPts val="0"/>
              </a:spcBef>
              <a:spcAft>
                <a:spcPts val="0"/>
              </a:spcAft>
              <a:buSzPts val="1050"/>
              <a:buNone/>
              <a:defRPr/>
            </a:lvl5pPr>
            <a:lvl6pPr lvl="5" algn="ctr">
              <a:lnSpc>
                <a:spcPct val="100000"/>
              </a:lnSpc>
              <a:spcBef>
                <a:spcPts val="0"/>
              </a:spcBef>
              <a:spcAft>
                <a:spcPts val="0"/>
              </a:spcAft>
              <a:buSzPts val="1050"/>
              <a:buNone/>
              <a:defRPr/>
            </a:lvl6pPr>
            <a:lvl7pPr lvl="6" algn="ctr">
              <a:lnSpc>
                <a:spcPct val="100000"/>
              </a:lnSpc>
              <a:spcBef>
                <a:spcPts val="0"/>
              </a:spcBef>
              <a:spcAft>
                <a:spcPts val="0"/>
              </a:spcAft>
              <a:buSzPts val="1050"/>
              <a:buNone/>
              <a:defRPr/>
            </a:lvl7pPr>
            <a:lvl8pPr lvl="7" algn="ctr">
              <a:lnSpc>
                <a:spcPct val="100000"/>
              </a:lnSpc>
              <a:spcBef>
                <a:spcPts val="0"/>
              </a:spcBef>
              <a:spcAft>
                <a:spcPts val="0"/>
              </a:spcAft>
              <a:buSzPts val="1050"/>
              <a:buNone/>
              <a:defRPr/>
            </a:lvl8pPr>
            <a:lvl9pPr lvl="8" algn="ctr">
              <a:lnSpc>
                <a:spcPct val="100000"/>
              </a:lnSpc>
              <a:spcBef>
                <a:spcPts val="0"/>
              </a:spcBef>
              <a:spcAft>
                <a:spcPts val="0"/>
              </a:spcAft>
              <a:buSzPts val="1050"/>
              <a:buNone/>
              <a:defRPr/>
            </a:lvl9pPr>
          </a:lstStyle>
          <a:p/>
        </p:txBody>
      </p:sp>
      <p:sp>
        <p:nvSpPr>
          <p:cNvPr id="343" name="Google Shape;343;p9"/>
          <p:cNvSpPr/>
          <p:nvPr>
            <p:ph idx="3" type="pic"/>
          </p:nvPr>
        </p:nvSpPr>
        <p:spPr>
          <a:xfrm>
            <a:off x="954000" y="1501200"/>
            <a:ext cx="2487600" cy="2487600"/>
          </a:xfrm>
          <a:prstGeom prst="ellipse">
            <a:avLst/>
          </a:prstGeom>
          <a:noFill/>
          <a:ln>
            <a:noFill/>
          </a:ln>
        </p:spPr>
      </p:sp>
      <p:cxnSp>
        <p:nvCxnSpPr>
          <p:cNvPr id="344" name="Google Shape;344;p9"/>
          <p:cNvCxnSpPr/>
          <p:nvPr/>
        </p:nvCxnSpPr>
        <p:spPr>
          <a:xfrm>
            <a:off x="4330800" y="1501200"/>
            <a:ext cx="2076000" cy="0"/>
          </a:xfrm>
          <a:prstGeom prst="straightConnector1">
            <a:avLst/>
          </a:prstGeom>
          <a:noFill/>
          <a:ln cap="flat" cmpd="sng" w="9525">
            <a:solidFill>
              <a:schemeClr val="dk1"/>
            </a:solidFill>
            <a:prstDash val="solid"/>
            <a:round/>
            <a:headEnd len="sm" w="sm" type="none"/>
            <a:tailEnd len="sm" w="sm" type="none"/>
          </a:ln>
        </p:spPr>
      </p:cxnSp>
      <p:sp>
        <p:nvSpPr>
          <p:cNvPr id="345" name="Google Shape;345;p9"/>
          <p:cNvSpPr txBox="1"/>
          <p:nvPr>
            <p:ph idx="4" type="body"/>
          </p:nvPr>
        </p:nvSpPr>
        <p:spPr>
          <a:xfrm>
            <a:off x="6497100" y="2016000"/>
            <a:ext cx="2264400" cy="21228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346" name="Google Shape;346;p9"/>
          <p:cNvSpPr txBox="1"/>
          <p:nvPr>
            <p:ph idx="5" type="subTitle"/>
          </p:nvPr>
        </p:nvSpPr>
        <p:spPr>
          <a:xfrm>
            <a:off x="6497100" y="1501200"/>
            <a:ext cx="2166300" cy="51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050"/>
              <a:buFont typeface="Work Sans Medium"/>
              <a:buNone/>
              <a:defRPr sz="1050">
                <a:latin typeface="Work Sans Medium"/>
                <a:ea typeface="Work Sans Medium"/>
                <a:cs typeface="Work Sans Medium"/>
                <a:sym typeface="Work Sans Medium"/>
              </a:defRPr>
            </a:lvl1pPr>
            <a:lvl2pPr lvl="1" algn="ctr">
              <a:lnSpc>
                <a:spcPct val="100000"/>
              </a:lnSpc>
              <a:spcBef>
                <a:spcPts val="0"/>
              </a:spcBef>
              <a:spcAft>
                <a:spcPts val="0"/>
              </a:spcAft>
              <a:buSzPts val="1050"/>
              <a:buNone/>
              <a:defRPr/>
            </a:lvl2pPr>
            <a:lvl3pPr lvl="2" algn="ctr">
              <a:lnSpc>
                <a:spcPct val="100000"/>
              </a:lnSpc>
              <a:spcBef>
                <a:spcPts val="0"/>
              </a:spcBef>
              <a:spcAft>
                <a:spcPts val="0"/>
              </a:spcAft>
              <a:buSzPts val="1050"/>
              <a:buNone/>
              <a:defRPr/>
            </a:lvl3pPr>
            <a:lvl4pPr lvl="3" algn="ctr">
              <a:lnSpc>
                <a:spcPct val="100000"/>
              </a:lnSpc>
              <a:spcBef>
                <a:spcPts val="0"/>
              </a:spcBef>
              <a:spcAft>
                <a:spcPts val="0"/>
              </a:spcAft>
              <a:buSzPts val="1050"/>
              <a:buNone/>
              <a:defRPr/>
            </a:lvl4pPr>
            <a:lvl5pPr lvl="4" algn="ctr">
              <a:lnSpc>
                <a:spcPct val="100000"/>
              </a:lnSpc>
              <a:spcBef>
                <a:spcPts val="0"/>
              </a:spcBef>
              <a:spcAft>
                <a:spcPts val="0"/>
              </a:spcAft>
              <a:buSzPts val="1050"/>
              <a:buNone/>
              <a:defRPr/>
            </a:lvl5pPr>
            <a:lvl6pPr lvl="5" algn="ctr">
              <a:lnSpc>
                <a:spcPct val="100000"/>
              </a:lnSpc>
              <a:spcBef>
                <a:spcPts val="0"/>
              </a:spcBef>
              <a:spcAft>
                <a:spcPts val="0"/>
              </a:spcAft>
              <a:buSzPts val="1050"/>
              <a:buNone/>
              <a:defRPr/>
            </a:lvl6pPr>
            <a:lvl7pPr lvl="6" algn="ctr">
              <a:lnSpc>
                <a:spcPct val="100000"/>
              </a:lnSpc>
              <a:spcBef>
                <a:spcPts val="0"/>
              </a:spcBef>
              <a:spcAft>
                <a:spcPts val="0"/>
              </a:spcAft>
              <a:buSzPts val="1050"/>
              <a:buNone/>
              <a:defRPr/>
            </a:lvl7pPr>
            <a:lvl8pPr lvl="7" algn="ctr">
              <a:lnSpc>
                <a:spcPct val="100000"/>
              </a:lnSpc>
              <a:spcBef>
                <a:spcPts val="0"/>
              </a:spcBef>
              <a:spcAft>
                <a:spcPts val="0"/>
              </a:spcAft>
              <a:buSzPts val="1050"/>
              <a:buNone/>
              <a:defRPr/>
            </a:lvl8pPr>
            <a:lvl9pPr lvl="8" algn="ctr">
              <a:lnSpc>
                <a:spcPct val="100000"/>
              </a:lnSpc>
              <a:spcBef>
                <a:spcPts val="0"/>
              </a:spcBef>
              <a:spcAft>
                <a:spcPts val="0"/>
              </a:spcAft>
              <a:buSzPts val="1050"/>
              <a:buNone/>
              <a:defRPr/>
            </a:lvl9pPr>
          </a:lstStyle>
          <a:p/>
        </p:txBody>
      </p:sp>
      <p:cxnSp>
        <p:nvCxnSpPr>
          <p:cNvPr id="347" name="Google Shape;347;p9"/>
          <p:cNvCxnSpPr/>
          <p:nvPr/>
        </p:nvCxnSpPr>
        <p:spPr>
          <a:xfrm>
            <a:off x="6587300" y="1501200"/>
            <a:ext cx="2095500" cy="0"/>
          </a:xfrm>
          <a:prstGeom prst="straightConnector1">
            <a:avLst/>
          </a:prstGeom>
          <a:noFill/>
          <a:ln cap="flat" cmpd="sng" w="9525">
            <a:solidFill>
              <a:schemeClr val="dk1"/>
            </a:solidFill>
            <a:prstDash val="solid"/>
            <a:round/>
            <a:headEnd len="sm" w="sm" type="none"/>
            <a:tailEnd len="sm" w="sm" type="none"/>
          </a:ln>
        </p:spPr>
      </p:cxn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1270">
          <p15:clr>
            <a:srgbClr val="E46962"/>
          </p15:clr>
        </p15:guide>
        <p15:guide id="4" pos="2665">
          <p15:clr>
            <a:srgbClr val="E46962"/>
          </p15:clr>
        </p15:guide>
        <p15:guide id="5" pos="5517">
          <p15:clr>
            <a:srgbClr val="E46962"/>
          </p15:clr>
        </p15:guide>
        <p15:guide id="6" pos="4091">
          <p15:clr>
            <a:srgbClr val="E46962"/>
          </p15:clr>
        </p15:guide>
        <p15:guide id="7" pos="4148">
          <p15:clr>
            <a:srgbClr val="E46962"/>
          </p15:clr>
        </p15:guide>
        <p15:guide id="8" pos="4034">
          <p15:clr>
            <a:srgbClr val="E46962"/>
          </p15:clr>
        </p15:guide>
        <p15:guide id="9" orient="horz" pos="946">
          <p15:clr>
            <a:srgbClr val="E46962"/>
          </p15:clr>
        </p15:guide>
      </p15:sldGuideLst>
    </p:ext>
  </p:extLst>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et texte 1">
  <p:cSld name="ONE_COLUMN_TEXT_1_3">
    <p:bg>
      <p:bgPr>
        <a:solidFill>
          <a:srgbClr val="CEB3D3"/>
        </a:solidFill>
      </p:bgPr>
    </p:bg>
    <p:spTree>
      <p:nvGrpSpPr>
        <p:cNvPr id="348" name="Shape 348"/>
        <p:cNvGrpSpPr/>
        <p:nvPr/>
      </p:nvGrpSpPr>
      <p:grpSpPr>
        <a:xfrm>
          <a:off x="0" y="0"/>
          <a:ext cx="0" cy="0"/>
          <a:chOff x="0" y="0"/>
          <a:chExt cx="0" cy="0"/>
        </a:xfrm>
      </p:grpSpPr>
      <p:sp>
        <p:nvSpPr>
          <p:cNvPr id="349" name="Google Shape;349;p10"/>
          <p:cNvSpPr/>
          <p:nvPr>
            <p:ph idx="2" type="pic"/>
          </p:nvPr>
        </p:nvSpPr>
        <p:spPr>
          <a:xfrm>
            <a:off x="1249200" y="1198800"/>
            <a:ext cx="1850400" cy="2934000"/>
          </a:xfrm>
          <a:prstGeom prst="roundRect">
            <a:avLst>
              <a:gd fmla="val 50000" name="adj"/>
            </a:avLst>
          </a:prstGeom>
          <a:noFill/>
          <a:ln>
            <a:noFill/>
          </a:ln>
        </p:spPr>
      </p:sp>
      <p:sp>
        <p:nvSpPr>
          <p:cNvPr id="350" name="Google Shape;350;p10"/>
          <p:cNvSpPr/>
          <p:nvPr/>
        </p:nvSpPr>
        <p:spPr>
          <a:xfrm>
            <a:off x="3884400" y="0"/>
            <a:ext cx="5259600" cy="5143500"/>
          </a:xfrm>
          <a:prstGeom prst="rect">
            <a:avLst/>
          </a:prstGeom>
          <a:solidFill>
            <a:srgbClr val="F4F5F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10"/>
          <p:cNvSpPr txBox="1"/>
          <p:nvPr>
            <p:ph type="title"/>
          </p:nvPr>
        </p:nvSpPr>
        <p:spPr>
          <a:xfrm>
            <a:off x="864000" y="218425"/>
            <a:ext cx="2996100" cy="795000"/>
          </a:xfrm>
          <a:prstGeom prst="rect">
            <a:avLst/>
          </a:prstGeom>
          <a:noFill/>
          <a:ln>
            <a:noFill/>
          </a:ln>
        </p:spPr>
        <p:txBody>
          <a:bodyPr anchorCtr="0" anchor="t" bIns="91425" lIns="91425" spcFirstLastPara="1" rIns="91425" wrap="square" tIns="91425">
            <a:noAutofit/>
          </a:bodyPr>
          <a:lstStyle>
            <a:lvl1pPr lvl="0" algn="l">
              <a:lnSpc>
                <a:spcPct val="90000"/>
              </a:lnSpc>
              <a:spcBef>
                <a:spcPts val="0"/>
              </a:spcBef>
              <a:spcAft>
                <a:spcPts val="0"/>
              </a:spcAft>
              <a:buSzPts val="3000"/>
              <a:buNone/>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52" name="Google Shape;352;p10"/>
          <p:cNvSpPr txBox="1"/>
          <p:nvPr>
            <p:ph idx="1" type="body"/>
          </p:nvPr>
        </p:nvSpPr>
        <p:spPr>
          <a:xfrm>
            <a:off x="4230000" y="1501225"/>
            <a:ext cx="4521600" cy="3025800"/>
          </a:xfrm>
          <a:prstGeom prst="rect">
            <a:avLst/>
          </a:prstGeom>
          <a:noFill/>
          <a:ln>
            <a:noFill/>
          </a:ln>
        </p:spPr>
        <p:txBody>
          <a:bodyPr anchorCtr="0" anchor="t" bIns="91425" lIns="91425" spcFirstLastPara="1" rIns="91425" wrap="square" tIns="91425">
            <a:noAutofit/>
          </a:bodyPr>
          <a:lstStyle>
            <a:lvl1pPr indent="-295275" lvl="0" marL="457200" algn="l">
              <a:lnSpc>
                <a:spcPct val="100000"/>
              </a:lnSpc>
              <a:spcBef>
                <a:spcPts val="0"/>
              </a:spcBef>
              <a:spcAft>
                <a:spcPts val="0"/>
              </a:spcAft>
              <a:buSzPts val="1050"/>
              <a:buChar char="•"/>
              <a:defRPr sz="1050"/>
            </a:lvl1pPr>
            <a:lvl2pPr indent="-295275" lvl="1" marL="914400" algn="l">
              <a:lnSpc>
                <a:spcPct val="100000"/>
              </a:lnSpc>
              <a:spcBef>
                <a:spcPts val="0"/>
              </a:spcBef>
              <a:spcAft>
                <a:spcPts val="0"/>
              </a:spcAft>
              <a:buSzPts val="1050"/>
              <a:buChar char="•"/>
              <a:defRPr/>
            </a:lvl2pPr>
            <a:lvl3pPr indent="-295275" lvl="2" marL="1371600" algn="l">
              <a:lnSpc>
                <a:spcPct val="100000"/>
              </a:lnSpc>
              <a:spcBef>
                <a:spcPts val="0"/>
              </a:spcBef>
              <a:spcAft>
                <a:spcPts val="0"/>
              </a:spcAft>
              <a:buSzPts val="1050"/>
              <a:buChar char="•"/>
              <a:defRPr/>
            </a:lvl3pPr>
            <a:lvl4pPr indent="-295275" lvl="3" marL="1828800" algn="l">
              <a:lnSpc>
                <a:spcPct val="100000"/>
              </a:lnSpc>
              <a:spcBef>
                <a:spcPts val="0"/>
              </a:spcBef>
              <a:spcAft>
                <a:spcPts val="0"/>
              </a:spcAft>
              <a:buSzPts val="1050"/>
              <a:buChar char="•"/>
              <a:defRPr/>
            </a:lvl4pPr>
            <a:lvl5pPr indent="-295275" lvl="4" marL="2286000" algn="l">
              <a:lnSpc>
                <a:spcPct val="100000"/>
              </a:lnSpc>
              <a:spcBef>
                <a:spcPts val="0"/>
              </a:spcBef>
              <a:spcAft>
                <a:spcPts val="0"/>
              </a:spcAft>
              <a:buSzPts val="1050"/>
              <a:buChar char="•"/>
              <a:defRPr/>
            </a:lvl5pPr>
            <a:lvl6pPr indent="-295275" lvl="5" marL="2743200" algn="l">
              <a:lnSpc>
                <a:spcPct val="100000"/>
              </a:lnSpc>
              <a:spcBef>
                <a:spcPts val="0"/>
              </a:spcBef>
              <a:spcAft>
                <a:spcPts val="0"/>
              </a:spcAft>
              <a:buSzPts val="1050"/>
              <a:buChar char="•"/>
              <a:defRPr/>
            </a:lvl6pPr>
            <a:lvl7pPr indent="-295275" lvl="6" marL="3200400" algn="l">
              <a:lnSpc>
                <a:spcPct val="100000"/>
              </a:lnSpc>
              <a:spcBef>
                <a:spcPts val="0"/>
              </a:spcBef>
              <a:spcAft>
                <a:spcPts val="0"/>
              </a:spcAft>
              <a:buSzPts val="1050"/>
              <a:buChar char="•"/>
              <a:defRPr/>
            </a:lvl7pPr>
            <a:lvl8pPr indent="-295275" lvl="7" marL="3657600" algn="l">
              <a:lnSpc>
                <a:spcPct val="100000"/>
              </a:lnSpc>
              <a:spcBef>
                <a:spcPts val="0"/>
              </a:spcBef>
              <a:spcAft>
                <a:spcPts val="0"/>
              </a:spcAft>
              <a:buSzPts val="1050"/>
              <a:buChar char="•"/>
              <a:defRPr/>
            </a:lvl8pPr>
            <a:lvl9pPr indent="-295275" lvl="8" marL="4114800" algn="l">
              <a:lnSpc>
                <a:spcPct val="100000"/>
              </a:lnSpc>
              <a:spcBef>
                <a:spcPts val="0"/>
              </a:spcBef>
              <a:spcAft>
                <a:spcPts val="0"/>
              </a:spcAft>
              <a:buSzPts val="1050"/>
              <a:buChar char="•"/>
              <a:defRPr/>
            </a:lvl9pPr>
          </a:lstStyle>
          <a:p/>
        </p:txBody>
      </p:sp>
      <p:sp>
        <p:nvSpPr>
          <p:cNvPr id="353" name="Google Shape;353;p10"/>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cxnSp>
        <p:nvCxnSpPr>
          <p:cNvPr id="354" name="Google Shape;354;p10"/>
          <p:cNvCxnSpPr/>
          <p:nvPr/>
        </p:nvCxnSpPr>
        <p:spPr>
          <a:xfrm>
            <a:off x="-10025" y="4766400"/>
            <a:ext cx="9159000" cy="1200"/>
          </a:xfrm>
          <a:prstGeom prst="straightConnector1">
            <a:avLst/>
          </a:prstGeom>
          <a:noFill/>
          <a:ln cap="flat" cmpd="sng" w="9525">
            <a:solidFill>
              <a:schemeClr val="dk1"/>
            </a:solidFill>
            <a:prstDash val="solid"/>
            <a:round/>
            <a:headEnd len="sm" w="sm" type="none"/>
            <a:tailEnd len="sm" w="sm" type="none"/>
          </a:ln>
        </p:spPr>
      </p:cxnSp>
      <p:cxnSp>
        <p:nvCxnSpPr>
          <p:cNvPr id="355" name="Google Shape;355;p10"/>
          <p:cNvCxnSpPr/>
          <p:nvPr/>
        </p:nvCxnSpPr>
        <p:spPr>
          <a:xfrm>
            <a:off x="481275" y="-5025"/>
            <a:ext cx="0" cy="5158800"/>
          </a:xfrm>
          <a:prstGeom prst="straightConnector1">
            <a:avLst/>
          </a:prstGeom>
          <a:noFill/>
          <a:ln cap="flat" cmpd="sng" w="9525">
            <a:solidFill>
              <a:schemeClr val="dk1"/>
            </a:solidFill>
            <a:prstDash val="solid"/>
            <a:round/>
            <a:headEnd len="sm" w="sm" type="none"/>
            <a:tailEnd len="sm" w="sm" type="none"/>
          </a:ln>
        </p:spPr>
      </p:cxnSp>
      <p:grpSp>
        <p:nvGrpSpPr>
          <p:cNvPr id="356" name="Google Shape;356;p10"/>
          <p:cNvGrpSpPr/>
          <p:nvPr/>
        </p:nvGrpSpPr>
        <p:grpSpPr>
          <a:xfrm>
            <a:off x="8150393" y="4878076"/>
            <a:ext cx="511008" cy="150548"/>
            <a:chOff x="249750" y="1780450"/>
            <a:chExt cx="7107200" cy="2090950"/>
          </a:xfrm>
        </p:grpSpPr>
        <p:sp>
          <p:nvSpPr>
            <p:cNvPr id="357" name="Google Shape;357;p10"/>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58" name="Google Shape;358;p10"/>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59" name="Google Shape;359;p10"/>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60" name="Google Shape;360;p10"/>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61" name="Google Shape;361;p10"/>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62" name="Google Shape;362;p10"/>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63" name="Google Shape;363;p10"/>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64" name="Google Shape;364;p10"/>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65" name="Google Shape;365;p10"/>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66" name="Google Shape;366;p10"/>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67" name="Google Shape;367;p10"/>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68" name="Google Shape;368;p10"/>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69" name="Google Shape;369;p10"/>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70" name="Google Shape;370;p10"/>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71" name="Google Shape;371;p10"/>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72" name="Google Shape;372;p10"/>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73" name="Google Shape;373;p10"/>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74" name="Google Shape;374;p10"/>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75" name="Google Shape;375;p10"/>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76" name="Google Shape;376;p10"/>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77" name="Google Shape;377;p10"/>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78" name="Google Shape;378;p10"/>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79" name="Google Shape;379;p10"/>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80" name="Google Shape;380;p10"/>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81" name="Google Shape;381;p10"/>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82" name="Google Shape;382;p10"/>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83" name="Google Shape;383;p10"/>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84" name="Google Shape;384;p10"/>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85" name="Google Shape;385;p10"/>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86" name="Google Shape;386;p10"/>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87" name="Google Shape;387;p10"/>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88" name="Google Shape;388;p10"/>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89" name="Google Shape;389;p10"/>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90" name="Google Shape;390;p10"/>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91" name="Google Shape;391;p10"/>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92" name="Google Shape;392;p10"/>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93" name="Google Shape;393;p10"/>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94" name="Google Shape;394;p10"/>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95" name="Google Shape;395;p10"/>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96" name="Google Shape;396;p10"/>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97" name="Google Shape;397;p10"/>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98" name="Google Shape;398;p10"/>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99" name="Google Shape;399;p10"/>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00" name="Google Shape;400;p10"/>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01" name="Google Shape;401;p10"/>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
        <p:nvSpPr>
          <p:cNvPr id="402" name="Google Shape;402;p10"/>
          <p:cNvSpPr txBox="1"/>
          <p:nvPr>
            <p:ph idx="3" type="subTitle"/>
          </p:nvPr>
        </p:nvSpPr>
        <p:spPr>
          <a:xfrm>
            <a:off x="4230000" y="218425"/>
            <a:ext cx="4521600" cy="1282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700"/>
              <a:buNone/>
              <a:defRPr sz="17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extLst>
    <p:ext uri="{DCECCB84-F9BA-43D5-87BE-67443E8EF086}">
      <p15:sldGuideLst>
        <p15:guide id="1" pos="544">
          <p15:clr>
            <a:srgbClr val="E46962"/>
          </p15:clr>
        </p15:guide>
        <p15:guide id="2" orient="horz" pos="138">
          <p15:clr>
            <a:srgbClr val="E46962"/>
          </p15:clr>
        </p15:guide>
        <p15:guide id="3" orient="horz" pos="946">
          <p15:clr>
            <a:srgbClr val="E46962"/>
          </p15:clr>
        </p15:guide>
        <p15:guide id="4" pos="2665">
          <p15:clr>
            <a:srgbClr val="E46962"/>
          </p15:clr>
        </p15:guide>
        <p15:guide id="5" pos="5513">
          <p15:clr>
            <a:srgbClr val="E46962"/>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32" Type="http://schemas.openxmlformats.org/officeDocument/2006/relationships/theme" Target="../theme/theme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F4F5F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64000" y="218418"/>
            <a:ext cx="7894800" cy="572700"/>
          </a:xfrm>
          <a:prstGeom prst="rect">
            <a:avLst/>
          </a:prstGeom>
          <a:noFill/>
          <a:ln>
            <a:noFill/>
          </a:ln>
        </p:spPr>
        <p:txBody>
          <a:bodyPr anchorCtr="0" anchor="t" bIns="91425" lIns="91425" spcFirstLastPara="1" rIns="91425" wrap="square" tIns="91425">
            <a:spAutoFit/>
          </a:bodyPr>
          <a:lstStyle>
            <a:lvl1pPr lvl="0" marR="0" rtl="0" algn="l">
              <a:lnSpc>
                <a:spcPct val="90000"/>
              </a:lnSpc>
              <a:spcBef>
                <a:spcPts val="0"/>
              </a:spcBef>
              <a:spcAft>
                <a:spcPts val="0"/>
              </a:spcAft>
              <a:buClr>
                <a:schemeClr val="dk1"/>
              </a:buClr>
              <a:buSzPts val="3000"/>
              <a:buFont typeface="Work Sans"/>
              <a:buNone/>
              <a:defRPr b="0" i="0" sz="3000" u="none" cap="none" strike="noStrike">
                <a:solidFill>
                  <a:schemeClr val="dk1"/>
                </a:solidFill>
                <a:latin typeface="Work Sans"/>
                <a:ea typeface="Work Sans"/>
                <a:cs typeface="Work Sans"/>
                <a:sym typeface="Work Sans"/>
              </a:defRPr>
            </a:lvl1pPr>
            <a:lvl2pPr lvl="1" marR="0" rtl="0" algn="l">
              <a:lnSpc>
                <a:spcPct val="100000"/>
              </a:lnSpc>
              <a:spcBef>
                <a:spcPts val="0"/>
              </a:spcBef>
              <a:spcAft>
                <a:spcPts val="0"/>
              </a:spcAft>
              <a:buClr>
                <a:schemeClr val="dk1"/>
              </a:buClr>
              <a:buSzPts val="2800"/>
              <a:buFont typeface="Work Sans"/>
              <a:buNone/>
              <a:defRPr b="0" i="0" sz="2800" u="none" cap="none" strike="noStrike">
                <a:solidFill>
                  <a:schemeClr val="dk1"/>
                </a:solidFill>
                <a:latin typeface="Work Sans"/>
                <a:ea typeface="Work Sans"/>
                <a:cs typeface="Work Sans"/>
                <a:sym typeface="Work Sans"/>
              </a:defRPr>
            </a:lvl2pPr>
            <a:lvl3pPr lvl="2" marR="0" rtl="0" algn="l">
              <a:lnSpc>
                <a:spcPct val="100000"/>
              </a:lnSpc>
              <a:spcBef>
                <a:spcPts val="0"/>
              </a:spcBef>
              <a:spcAft>
                <a:spcPts val="0"/>
              </a:spcAft>
              <a:buClr>
                <a:schemeClr val="dk1"/>
              </a:buClr>
              <a:buSzPts val="2800"/>
              <a:buFont typeface="Work Sans"/>
              <a:buNone/>
              <a:defRPr b="0" i="0" sz="2800" u="none" cap="none" strike="noStrike">
                <a:solidFill>
                  <a:schemeClr val="dk1"/>
                </a:solidFill>
                <a:latin typeface="Work Sans"/>
                <a:ea typeface="Work Sans"/>
                <a:cs typeface="Work Sans"/>
                <a:sym typeface="Work Sans"/>
              </a:defRPr>
            </a:lvl3pPr>
            <a:lvl4pPr lvl="3" marR="0" rtl="0" algn="l">
              <a:lnSpc>
                <a:spcPct val="100000"/>
              </a:lnSpc>
              <a:spcBef>
                <a:spcPts val="0"/>
              </a:spcBef>
              <a:spcAft>
                <a:spcPts val="0"/>
              </a:spcAft>
              <a:buClr>
                <a:schemeClr val="dk1"/>
              </a:buClr>
              <a:buSzPts val="2800"/>
              <a:buFont typeface="Work Sans"/>
              <a:buNone/>
              <a:defRPr b="0" i="0" sz="2800" u="none" cap="none" strike="noStrike">
                <a:solidFill>
                  <a:schemeClr val="dk1"/>
                </a:solidFill>
                <a:latin typeface="Work Sans"/>
                <a:ea typeface="Work Sans"/>
                <a:cs typeface="Work Sans"/>
                <a:sym typeface="Work Sans"/>
              </a:defRPr>
            </a:lvl4pPr>
            <a:lvl5pPr lvl="4" marR="0" rtl="0" algn="l">
              <a:lnSpc>
                <a:spcPct val="100000"/>
              </a:lnSpc>
              <a:spcBef>
                <a:spcPts val="0"/>
              </a:spcBef>
              <a:spcAft>
                <a:spcPts val="0"/>
              </a:spcAft>
              <a:buClr>
                <a:schemeClr val="dk1"/>
              </a:buClr>
              <a:buSzPts val="2800"/>
              <a:buFont typeface="Work Sans"/>
              <a:buNone/>
              <a:defRPr b="0" i="0" sz="2800" u="none" cap="none" strike="noStrike">
                <a:solidFill>
                  <a:schemeClr val="dk1"/>
                </a:solidFill>
                <a:latin typeface="Work Sans"/>
                <a:ea typeface="Work Sans"/>
                <a:cs typeface="Work Sans"/>
                <a:sym typeface="Work Sans"/>
              </a:defRPr>
            </a:lvl5pPr>
            <a:lvl6pPr lvl="5" marR="0" rtl="0" algn="l">
              <a:lnSpc>
                <a:spcPct val="100000"/>
              </a:lnSpc>
              <a:spcBef>
                <a:spcPts val="0"/>
              </a:spcBef>
              <a:spcAft>
                <a:spcPts val="0"/>
              </a:spcAft>
              <a:buClr>
                <a:schemeClr val="dk1"/>
              </a:buClr>
              <a:buSzPts val="2800"/>
              <a:buFont typeface="Work Sans"/>
              <a:buNone/>
              <a:defRPr b="0" i="0" sz="2800" u="none" cap="none" strike="noStrike">
                <a:solidFill>
                  <a:schemeClr val="dk1"/>
                </a:solidFill>
                <a:latin typeface="Work Sans"/>
                <a:ea typeface="Work Sans"/>
                <a:cs typeface="Work Sans"/>
                <a:sym typeface="Work Sans"/>
              </a:defRPr>
            </a:lvl6pPr>
            <a:lvl7pPr lvl="6" marR="0" rtl="0" algn="l">
              <a:lnSpc>
                <a:spcPct val="100000"/>
              </a:lnSpc>
              <a:spcBef>
                <a:spcPts val="0"/>
              </a:spcBef>
              <a:spcAft>
                <a:spcPts val="0"/>
              </a:spcAft>
              <a:buClr>
                <a:schemeClr val="dk1"/>
              </a:buClr>
              <a:buSzPts val="2800"/>
              <a:buFont typeface="Work Sans"/>
              <a:buNone/>
              <a:defRPr b="0" i="0" sz="2800" u="none" cap="none" strike="noStrike">
                <a:solidFill>
                  <a:schemeClr val="dk1"/>
                </a:solidFill>
                <a:latin typeface="Work Sans"/>
                <a:ea typeface="Work Sans"/>
                <a:cs typeface="Work Sans"/>
                <a:sym typeface="Work Sans"/>
              </a:defRPr>
            </a:lvl7pPr>
            <a:lvl8pPr lvl="7" marR="0" rtl="0" algn="l">
              <a:lnSpc>
                <a:spcPct val="100000"/>
              </a:lnSpc>
              <a:spcBef>
                <a:spcPts val="0"/>
              </a:spcBef>
              <a:spcAft>
                <a:spcPts val="0"/>
              </a:spcAft>
              <a:buClr>
                <a:schemeClr val="dk1"/>
              </a:buClr>
              <a:buSzPts val="2800"/>
              <a:buFont typeface="Work Sans"/>
              <a:buNone/>
              <a:defRPr b="0" i="0" sz="2800" u="none" cap="none" strike="noStrike">
                <a:solidFill>
                  <a:schemeClr val="dk1"/>
                </a:solidFill>
                <a:latin typeface="Work Sans"/>
                <a:ea typeface="Work Sans"/>
                <a:cs typeface="Work Sans"/>
                <a:sym typeface="Work Sans"/>
              </a:defRPr>
            </a:lvl8pPr>
            <a:lvl9pPr lvl="8" marR="0" rtl="0" algn="l">
              <a:lnSpc>
                <a:spcPct val="100000"/>
              </a:lnSpc>
              <a:spcBef>
                <a:spcPts val="0"/>
              </a:spcBef>
              <a:spcAft>
                <a:spcPts val="0"/>
              </a:spcAft>
              <a:buClr>
                <a:schemeClr val="dk1"/>
              </a:buClr>
              <a:buSzPts val="2800"/>
              <a:buFont typeface="Work Sans"/>
              <a:buNone/>
              <a:defRPr b="0" i="0" sz="2800" u="none" cap="none" strike="noStrike">
                <a:solidFill>
                  <a:schemeClr val="dk1"/>
                </a:solidFill>
                <a:latin typeface="Work Sans"/>
                <a:ea typeface="Work Sans"/>
                <a:cs typeface="Work Sans"/>
                <a:sym typeface="Work Sans"/>
              </a:defRPr>
            </a:lvl9pPr>
          </a:lstStyle>
          <a:p/>
        </p:txBody>
      </p:sp>
      <p:sp>
        <p:nvSpPr>
          <p:cNvPr id="7" name="Google Shape;7;p1"/>
          <p:cNvSpPr txBox="1"/>
          <p:nvPr>
            <p:ph idx="1" type="body"/>
          </p:nvPr>
        </p:nvSpPr>
        <p:spPr>
          <a:xfrm>
            <a:off x="864000" y="1501200"/>
            <a:ext cx="7894800" cy="3157200"/>
          </a:xfrm>
          <a:prstGeom prst="rect">
            <a:avLst/>
          </a:prstGeom>
          <a:noFill/>
          <a:ln>
            <a:noFill/>
          </a:ln>
        </p:spPr>
        <p:txBody>
          <a:bodyPr anchorCtr="0" anchor="t" bIns="91425" lIns="91425" spcFirstLastPara="1" rIns="91425" wrap="square" tIns="91425">
            <a:noAutofit/>
          </a:bodyPr>
          <a:lstStyle>
            <a:lvl1pPr indent="-304800" lvl="0" marL="457200" marR="0" rtl="0" algn="l">
              <a:lnSpc>
                <a:spcPct val="100000"/>
              </a:lnSpc>
              <a:spcBef>
                <a:spcPts val="0"/>
              </a:spcBef>
              <a:spcAft>
                <a:spcPts val="0"/>
              </a:spcAft>
              <a:buClr>
                <a:schemeClr val="dk1"/>
              </a:buClr>
              <a:buSzPts val="1200"/>
              <a:buFont typeface="Work Sans"/>
              <a:buChar char="•"/>
              <a:defRPr b="0" i="0" sz="1200" u="none" cap="none" strike="noStrike">
                <a:solidFill>
                  <a:schemeClr val="dk1"/>
                </a:solidFill>
                <a:latin typeface="Work Sans"/>
                <a:ea typeface="Work Sans"/>
                <a:cs typeface="Work Sans"/>
                <a:sym typeface="Work Sans"/>
              </a:defRPr>
            </a:lvl1pPr>
            <a:lvl2pPr indent="-295275" lvl="1" marL="914400" marR="0" rtl="0" algn="l">
              <a:lnSpc>
                <a:spcPct val="100000"/>
              </a:lnSpc>
              <a:spcBef>
                <a:spcPts val="0"/>
              </a:spcBef>
              <a:spcAft>
                <a:spcPts val="0"/>
              </a:spcAft>
              <a:buClr>
                <a:schemeClr val="dk1"/>
              </a:buClr>
              <a:buSzPts val="1050"/>
              <a:buFont typeface="Work Sans"/>
              <a:buChar char="•"/>
              <a:defRPr b="0" i="0" sz="1050" u="none" cap="none" strike="noStrike">
                <a:solidFill>
                  <a:schemeClr val="dk1"/>
                </a:solidFill>
                <a:latin typeface="Work Sans"/>
                <a:ea typeface="Work Sans"/>
                <a:cs typeface="Work Sans"/>
                <a:sym typeface="Work Sans"/>
              </a:defRPr>
            </a:lvl2pPr>
            <a:lvl3pPr indent="-295275" lvl="2" marL="1371600" marR="0" rtl="0" algn="l">
              <a:lnSpc>
                <a:spcPct val="100000"/>
              </a:lnSpc>
              <a:spcBef>
                <a:spcPts val="0"/>
              </a:spcBef>
              <a:spcAft>
                <a:spcPts val="0"/>
              </a:spcAft>
              <a:buClr>
                <a:schemeClr val="dk1"/>
              </a:buClr>
              <a:buSzPts val="1050"/>
              <a:buFont typeface="Work Sans"/>
              <a:buChar char="•"/>
              <a:defRPr b="0" i="0" sz="1050" u="none" cap="none" strike="noStrike">
                <a:solidFill>
                  <a:schemeClr val="dk1"/>
                </a:solidFill>
                <a:latin typeface="Work Sans"/>
                <a:ea typeface="Work Sans"/>
                <a:cs typeface="Work Sans"/>
                <a:sym typeface="Work Sans"/>
              </a:defRPr>
            </a:lvl3pPr>
            <a:lvl4pPr indent="-295275" lvl="3" marL="1828800" marR="0" rtl="0" algn="l">
              <a:lnSpc>
                <a:spcPct val="100000"/>
              </a:lnSpc>
              <a:spcBef>
                <a:spcPts val="0"/>
              </a:spcBef>
              <a:spcAft>
                <a:spcPts val="0"/>
              </a:spcAft>
              <a:buClr>
                <a:schemeClr val="dk1"/>
              </a:buClr>
              <a:buSzPts val="1050"/>
              <a:buFont typeface="Work Sans"/>
              <a:buChar char="•"/>
              <a:defRPr b="0" i="0" sz="1050" u="none" cap="none" strike="noStrike">
                <a:solidFill>
                  <a:schemeClr val="dk1"/>
                </a:solidFill>
                <a:latin typeface="Work Sans"/>
                <a:ea typeface="Work Sans"/>
                <a:cs typeface="Work Sans"/>
                <a:sym typeface="Work Sans"/>
              </a:defRPr>
            </a:lvl4pPr>
            <a:lvl5pPr indent="-295275" lvl="4" marL="2286000" marR="0" rtl="0" algn="l">
              <a:lnSpc>
                <a:spcPct val="100000"/>
              </a:lnSpc>
              <a:spcBef>
                <a:spcPts val="0"/>
              </a:spcBef>
              <a:spcAft>
                <a:spcPts val="0"/>
              </a:spcAft>
              <a:buClr>
                <a:schemeClr val="dk1"/>
              </a:buClr>
              <a:buSzPts val="1050"/>
              <a:buFont typeface="Work Sans"/>
              <a:buChar char="•"/>
              <a:defRPr b="0" i="0" sz="1050" u="none" cap="none" strike="noStrike">
                <a:solidFill>
                  <a:schemeClr val="dk1"/>
                </a:solidFill>
                <a:latin typeface="Work Sans"/>
                <a:ea typeface="Work Sans"/>
                <a:cs typeface="Work Sans"/>
                <a:sym typeface="Work Sans"/>
              </a:defRPr>
            </a:lvl5pPr>
            <a:lvl6pPr indent="-295275" lvl="5" marL="2743200" marR="0" rtl="0" algn="l">
              <a:lnSpc>
                <a:spcPct val="100000"/>
              </a:lnSpc>
              <a:spcBef>
                <a:spcPts val="0"/>
              </a:spcBef>
              <a:spcAft>
                <a:spcPts val="0"/>
              </a:spcAft>
              <a:buClr>
                <a:schemeClr val="dk1"/>
              </a:buClr>
              <a:buSzPts val="1050"/>
              <a:buFont typeface="Work Sans"/>
              <a:buChar char="•"/>
              <a:defRPr b="0" i="0" sz="1050" u="none" cap="none" strike="noStrike">
                <a:solidFill>
                  <a:schemeClr val="dk1"/>
                </a:solidFill>
                <a:latin typeface="Work Sans"/>
                <a:ea typeface="Work Sans"/>
                <a:cs typeface="Work Sans"/>
                <a:sym typeface="Work Sans"/>
              </a:defRPr>
            </a:lvl6pPr>
            <a:lvl7pPr indent="-295275" lvl="6" marL="3200400" marR="0" rtl="0" algn="l">
              <a:lnSpc>
                <a:spcPct val="100000"/>
              </a:lnSpc>
              <a:spcBef>
                <a:spcPts val="0"/>
              </a:spcBef>
              <a:spcAft>
                <a:spcPts val="0"/>
              </a:spcAft>
              <a:buClr>
                <a:schemeClr val="dk1"/>
              </a:buClr>
              <a:buSzPts val="1050"/>
              <a:buFont typeface="Work Sans"/>
              <a:buChar char="•"/>
              <a:defRPr b="0" i="0" sz="1050" u="none" cap="none" strike="noStrike">
                <a:solidFill>
                  <a:schemeClr val="dk1"/>
                </a:solidFill>
                <a:latin typeface="Work Sans"/>
                <a:ea typeface="Work Sans"/>
                <a:cs typeface="Work Sans"/>
                <a:sym typeface="Work Sans"/>
              </a:defRPr>
            </a:lvl7pPr>
            <a:lvl8pPr indent="-295275" lvl="7" marL="3657600" marR="0" rtl="0" algn="l">
              <a:lnSpc>
                <a:spcPct val="100000"/>
              </a:lnSpc>
              <a:spcBef>
                <a:spcPts val="0"/>
              </a:spcBef>
              <a:spcAft>
                <a:spcPts val="0"/>
              </a:spcAft>
              <a:buClr>
                <a:schemeClr val="dk1"/>
              </a:buClr>
              <a:buSzPts val="1050"/>
              <a:buFont typeface="Work Sans"/>
              <a:buChar char="•"/>
              <a:defRPr b="0" i="0" sz="1050" u="none" cap="none" strike="noStrike">
                <a:solidFill>
                  <a:schemeClr val="dk1"/>
                </a:solidFill>
                <a:latin typeface="Work Sans"/>
                <a:ea typeface="Work Sans"/>
                <a:cs typeface="Work Sans"/>
                <a:sym typeface="Work Sans"/>
              </a:defRPr>
            </a:lvl8pPr>
            <a:lvl9pPr indent="-295275" lvl="8" marL="4114800" marR="0" rtl="0" algn="l">
              <a:lnSpc>
                <a:spcPct val="100000"/>
              </a:lnSpc>
              <a:spcBef>
                <a:spcPts val="0"/>
              </a:spcBef>
              <a:spcAft>
                <a:spcPts val="0"/>
              </a:spcAft>
              <a:buClr>
                <a:schemeClr val="dk1"/>
              </a:buClr>
              <a:buSzPts val="1050"/>
              <a:buFont typeface="Work Sans"/>
              <a:buChar char="•"/>
              <a:defRPr b="0" i="0" sz="1050" u="none" cap="none" strike="noStrike">
                <a:solidFill>
                  <a:schemeClr val="dk1"/>
                </a:solidFill>
                <a:latin typeface="Work Sans"/>
                <a:ea typeface="Work Sans"/>
                <a:cs typeface="Work Sans"/>
                <a:sym typeface="Work Sans"/>
              </a:defRPr>
            </a:lvl9pPr>
          </a:lstStyle>
          <a:p/>
        </p:txBody>
      </p:sp>
      <p:sp>
        <p:nvSpPr>
          <p:cNvPr id="8" name="Google Shape;8;p1"/>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1pPr>
            <a:lvl2pPr indent="0" lvl="1" marL="0" marR="0" rtl="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2pPr>
            <a:lvl3pPr indent="0" lvl="2" marL="0" marR="0" rtl="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3pPr>
            <a:lvl4pPr indent="0" lvl="3" marL="0" marR="0" rtl="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4pPr>
            <a:lvl5pPr indent="0" lvl="4" marL="0" marR="0" rtl="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5pPr>
            <a:lvl6pPr indent="0" lvl="5" marL="0" marR="0" rtl="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6pPr>
            <a:lvl7pPr indent="0" lvl="6" marL="0" marR="0" rtl="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7pPr>
            <a:lvl8pPr indent="0" lvl="7" marL="0" marR="0" rtl="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8pPr>
            <a:lvl9pPr indent="0" lvl="8" marL="0" marR="0" rtl="0" algn="ctr">
              <a:lnSpc>
                <a:spcPct val="100000"/>
              </a:lnSpc>
              <a:spcBef>
                <a:spcPts val="0"/>
              </a:spcBef>
              <a:spcAft>
                <a:spcPts val="0"/>
              </a:spcAft>
              <a:buClr>
                <a:srgbClr val="000000"/>
              </a:buClr>
              <a:buSzPts val="900"/>
              <a:buFont typeface="Arial"/>
              <a:buNone/>
              <a:defRPr b="0" i="0" sz="900" u="none" cap="none" strike="noStrike">
                <a:solidFill>
                  <a:schemeClr val="dk1"/>
                </a:solidFill>
                <a:latin typeface="Work Sans SemiBold"/>
                <a:ea typeface="Work Sans SemiBold"/>
                <a:cs typeface="Work Sans SemiBold"/>
                <a:sym typeface="Work Sans SemiBold"/>
              </a:defRPr>
            </a:lvl9pPr>
          </a:lstStyle>
          <a:p>
            <a:pPr indent="0" lvl="0" marL="0" rtl="0" algn="ctr">
              <a:spcBef>
                <a:spcPts val="0"/>
              </a:spcBef>
              <a:spcAft>
                <a:spcPts val="0"/>
              </a:spcAft>
              <a:buNone/>
            </a:pPr>
            <a:fld id="{00000000-1234-1234-1234-123412341234}" type="slidenum">
              <a:rPr lang="fr"/>
              <a:t>‹#›</a:t>
            </a:fld>
            <a:endParaRPr/>
          </a:p>
        </p:txBody>
      </p:sp>
      <p:grpSp>
        <p:nvGrpSpPr>
          <p:cNvPr id="9" name="Google Shape;9;p1"/>
          <p:cNvGrpSpPr/>
          <p:nvPr/>
        </p:nvGrpSpPr>
        <p:grpSpPr>
          <a:xfrm>
            <a:off x="8150393" y="4878076"/>
            <a:ext cx="511008" cy="150548"/>
            <a:chOff x="249750" y="1780450"/>
            <a:chExt cx="7107200" cy="2090950"/>
          </a:xfrm>
        </p:grpSpPr>
        <p:sp>
          <p:nvSpPr>
            <p:cNvPr id="10" name="Google Shape;10;p1"/>
            <p:cNvSpPr/>
            <p:nvPr/>
          </p:nvSpPr>
          <p:spPr>
            <a:xfrm>
              <a:off x="2699700" y="1798725"/>
              <a:ext cx="1974600" cy="2036100"/>
            </a:xfrm>
            <a:custGeom>
              <a:rect b="b" l="l" r="r" t="t"/>
              <a:pathLst>
                <a:path extrusionOk="0" h="81444" w="78984">
                  <a:moveTo>
                    <a:pt x="1530" y="1"/>
                  </a:moveTo>
                  <a:cubicBezTo>
                    <a:pt x="665" y="1"/>
                    <a:pt x="0" y="732"/>
                    <a:pt x="0" y="1596"/>
                  </a:cubicBezTo>
                  <a:lnTo>
                    <a:pt x="0" y="79915"/>
                  </a:lnTo>
                  <a:cubicBezTo>
                    <a:pt x="0" y="80779"/>
                    <a:pt x="665" y="81444"/>
                    <a:pt x="1530" y="81444"/>
                  </a:cubicBezTo>
                  <a:lnTo>
                    <a:pt x="10438" y="81444"/>
                  </a:lnTo>
                  <a:cubicBezTo>
                    <a:pt x="11236" y="81444"/>
                    <a:pt x="11968" y="80779"/>
                    <a:pt x="11968" y="79915"/>
                  </a:cubicBezTo>
                  <a:lnTo>
                    <a:pt x="11968" y="30849"/>
                  </a:lnTo>
                  <a:cubicBezTo>
                    <a:pt x="11968" y="30535"/>
                    <a:pt x="12223" y="30337"/>
                    <a:pt x="12473" y="30337"/>
                  </a:cubicBezTo>
                  <a:cubicBezTo>
                    <a:pt x="12646" y="30337"/>
                    <a:pt x="12817" y="30432"/>
                    <a:pt x="12898" y="30650"/>
                  </a:cubicBezTo>
                  <a:lnTo>
                    <a:pt x="32777" y="80048"/>
                  </a:lnTo>
                  <a:cubicBezTo>
                    <a:pt x="33110" y="80912"/>
                    <a:pt x="33974" y="81444"/>
                    <a:pt x="34838" y="81444"/>
                  </a:cubicBezTo>
                  <a:lnTo>
                    <a:pt x="43681" y="81444"/>
                  </a:lnTo>
                  <a:cubicBezTo>
                    <a:pt x="44611" y="81444"/>
                    <a:pt x="45409" y="80912"/>
                    <a:pt x="45742" y="80048"/>
                  </a:cubicBezTo>
                  <a:lnTo>
                    <a:pt x="65687" y="30450"/>
                  </a:lnTo>
                  <a:cubicBezTo>
                    <a:pt x="65772" y="30223"/>
                    <a:pt x="65955" y="30117"/>
                    <a:pt x="66136" y="30117"/>
                  </a:cubicBezTo>
                  <a:cubicBezTo>
                    <a:pt x="66378" y="30117"/>
                    <a:pt x="66618" y="30307"/>
                    <a:pt x="66618" y="30650"/>
                  </a:cubicBezTo>
                  <a:lnTo>
                    <a:pt x="66618" y="79915"/>
                  </a:lnTo>
                  <a:cubicBezTo>
                    <a:pt x="66618" y="80779"/>
                    <a:pt x="67349" y="81444"/>
                    <a:pt x="68213" y="81444"/>
                  </a:cubicBezTo>
                  <a:lnTo>
                    <a:pt x="77388" y="81444"/>
                  </a:lnTo>
                  <a:cubicBezTo>
                    <a:pt x="78253" y="81444"/>
                    <a:pt x="78984" y="80779"/>
                    <a:pt x="78984" y="79915"/>
                  </a:cubicBezTo>
                  <a:lnTo>
                    <a:pt x="78984" y="1596"/>
                  </a:lnTo>
                  <a:cubicBezTo>
                    <a:pt x="78984" y="732"/>
                    <a:pt x="78253" y="67"/>
                    <a:pt x="77455" y="1"/>
                  </a:cubicBezTo>
                  <a:lnTo>
                    <a:pt x="67881" y="67"/>
                  </a:lnTo>
                  <a:cubicBezTo>
                    <a:pt x="67835" y="63"/>
                    <a:pt x="67788" y="61"/>
                    <a:pt x="67743" y="61"/>
                  </a:cubicBezTo>
                  <a:cubicBezTo>
                    <a:pt x="67067" y="61"/>
                    <a:pt x="66464" y="512"/>
                    <a:pt x="66152" y="1197"/>
                  </a:cubicBezTo>
                  <a:lnTo>
                    <a:pt x="39825" y="65687"/>
                  </a:lnTo>
                  <a:cubicBezTo>
                    <a:pt x="39725" y="65920"/>
                    <a:pt x="39509" y="66036"/>
                    <a:pt x="39301" y="66036"/>
                  </a:cubicBezTo>
                  <a:cubicBezTo>
                    <a:pt x="39093" y="66036"/>
                    <a:pt x="38894" y="65920"/>
                    <a:pt x="38827" y="65687"/>
                  </a:cubicBezTo>
                  <a:lnTo>
                    <a:pt x="12433" y="1197"/>
                  </a:lnTo>
                  <a:cubicBezTo>
                    <a:pt x="12167" y="466"/>
                    <a:pt x="11436" y="1"/>
                    <a:pt x="1070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1" name="Google Shape;11;p1"/>
            <p:cNvSpPr/>
            <p:nvPr/>
          </p:nvSpPr>
          <p:spPr>
            <a:xfrm>
              <a:off x="4921950" y="1780450"/>
              <a:ext cx="393925" cy="2054375"/>
            </a:xfrm>
            <a:custGeom>
              <a:rect b="b" l="l" r="r" t="t"/>
              <a:pathLst>
                <a:path extrusionOk="0" h="82175" w="15757">
                  <a:moveTo>
                    <a:pt x="7978" y="0"/>
                  </a:moveTo>
                  <a:cubicBezTo>
                    <a:pt x="5718" y="0"/>
                    <a:pt x="3856" y="732"/>
                    <a:pt x="2327" y="2261"/>
                  </a:cubicBezTo>
                  <a:cubicBezTo>
                    <a:pt x="798" y="3790"/>
                    <a:pt x="0" y="5651"/>
                    <a:pt x="0" y="7912"/>
                  </a:cubicBezTo>
                  <a:cubicBezTo>
                    <a:pt x="0" y="10106"/>
                    <a:pt x="798" y="11967"/>
                    <a:pt x="2327" y="13497"/>
                  </a:cubicBezTo>
                  <a:cubicBezTo>
                    <a:pt x="3856" y="15026"/>
                    <a:pt x="5718" y="15824"/>
                    <a:pt x="7978" y="15824"/>
                  </a:cubicBezTo>
                  <a:cubicBezTo>
                    <a:pt x="10106" y="15824"/>
                    <a:pt x="11967" y="15026"/>
                    <a:pt x="13496" y="13430"/>
                  </a:cubicBezTo>
                  <a:cubicBezTo>
                    <a:pt x="15026" y="11901"/>
                    <a:pt x="15757" y="10039"/>
                    <a:pt x="15757" y="7912"/>
                  </a:cubicBezTo>
                  <a:cubicBezTo>
                    <a:pt x="15757" y="5651"/>
                    <a:pt x="15026" y="3790"/>
                    <a:pt x="13496" y="2261"/>
                  </a:cubicBezTo>
                  <a:cubicBezTo>
                    <a:pt x="11967" y="732"/>
                    <a:pt x="10106" y="0"/>
                    <a:pt x="7978" y="0"/>
                  </a:cubicBezTo>
                  <a:close/>
                  <a:moveTo>
                    <a:pt x="3524" y="27192"/>
                  </a:moveTo>
                  <a:cubicBezTo>
                    <a:pt x="2659" y="27192"/>
                    <a:pt x="1995" y="27857"/>
                    <a:pt x="1995" y="28721"/>
                  </a:cubicBezTo>
                  <a:lnTo>
                    <a:pt x="1995" y="80646"/>
                  </a:lnTo>
                  <a:cubicBezTo>
                    <a:pt x="1995" y="81510"/>
                    <a:pt x="2659" y="82175"/>
                    <a:pt x="3524" y="82175"/>
                  </a:cubicBezTo>
                  <a:lnTo>
                    <a:pt x="12366" y="82175"/>
                  </a:lnTo>
                  <a:cubicBezTo>
                    <a:pt x="13230" y="82175"/>
                    <a:pt x="13895" y="81510"/>
                    <a:pt x="13895" y="80646"/>
                  </a:cubicBezTo>
                  <a:lnTo>
                    <a:pt x="13895" y="28721"/>
                  </a:lnTo>
                  <a:cubicBezTo>
                    <a:pt x="13895" y="27857"/>
                    <a:pt x="13230" y="27192"/>
                    <a:pt x="12366" y="27192"/>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2" name="Google Shape;12;p1"/>
            <p:cNvSpPr/>
            <p:nvPr/>
          </p:nvSpPr>
          <p:spPr>
            <a:xfrm>
              <a:off x="5568500" y="1798725"/>
              <a:ext cx="295875" cy="2036100"/>
            </a:xfrm>
            <a:custGeom>
              <a:rect b="b" l="l" r="r" t="t"/>
              <a:pathLst>
                <a:path extrusionOk="0" h="81444" w="11835">
                  <a:moveTo>
                    <a:pt x="1530" y="1"/>
                  </a:moveTo>
                  <a:cubicBezTo>
                    <a:pt x="665" y="1"/>
                    <a:pt x="1" y="732"/>
                    <a:pt x="1" y="1596"/>
                  </a:cubicBezTo>
                  <a:lnTo>
                    <a:pt x="1" y="79915"/>
                  </a:lnTo>
                  <a:cubicBezTo>
                    <a:pt x="1" y="80779"/>
                    <a:pt x="665" y="81444"/>
                    <a:pt x="1530" y="81444"/>
                  </a:cubicBezTo>
                  <a:lnTo>
                    <a:pt x="10306" y="81444"/>
                  </a:lnTo>
                  <a:cubicBezTo>
                    <a:pt x="11170" y="81444"/>
                    <a:pt x="11835" y="80779"/>
                    <a:pt x="11835" y="79915"/>
                  </a:cubicBezTo>
                  <a:lnTo>
                    <a:pt x="11835" y="1596"/>
                  </a:lnTo>
                  <a:cubicBezTo>
                    <a:pt x="11835" y="732"/>
                    <a:pt x="11170" y="1"/>
                    <a:pt x="1030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3" name="Google Shape;13;p1"/>
            <p:cNvSpPr/>
            <p:nvPr/>
          </p:nvSpPr>
          <p:spPr>
            <a:xfrm>
              <a:off x="6115325" y="2422000"/>
              <a:ext cx="1241625" cy="1449400"/>
            </a:xfrm>
            <a:custGeom>
              <a:rect b="b" l="l" r="r" t="t"/>
              <a:pathLst>
                <a:path extrusionOk="0" h="57976" w="49665">
                  <a:moveTo>
                    <a:pt x="37299" y="31448"/>
                  </a:moveTo>
                  <a:lnTo>
                    <a:pt x="37299" y="32778"/>
                  </a:lnTo>
                  <a:cubicBezTo>
                    <a:pt x="37299" y="38097"/>
                    <a:pt x="35902" y="42086"/>
                    <a:pt x="33110" y="44745"/>
                  </a:cubicBezTo>
                  <a:cubicBezTo>
                    <a:pt x="30318" y="47471"/>
                    <a:pt x="26927" y="48801"/>
                    <a:pt x="22805" y="48801"/>
                  </a:cubicBezTo>
                  <a:cubicBezTo>
                    <a:pt x="19481" y="48801"/>
                    <a:pt x="16821" y="48136"/>
                    <a:pt x="14893" y="46607"/>
                  </a:cubicBezTo>
                  <a:cubicBezTo>
                    <a:pt x="13032" y="45144"/>
                    <a:pt x="12101" y="43016"/>
                    <a:pt x="12101" y="40158"/>
                  </a:cubicBezTo>
                  <a:cubicBezTo>
                    <a:pt x="12101" y="37365"/>
                    <a:pt x="13032" y="35238"/>
                    <a:pt x="14827" y="33709"/>
                  </a:cubicBezTo>
                  <a:cubicBezTo>
                    <a:pt x="16622" y="32179"/>
                    <a:pt x="19215" y="31448"/>
                    <a:pt x="22672" y="31448"/>
                  </a:cubicBezTo>
                  <a:close/>
                  <a:moveTo>
                    <a:pt x="25256" y="0"/>
                  </a:moveTo>
                  <a:cubicBezTo>
                    <a:pt x="14565" y="0"/>
                    <a:pt x="7009" y="3857"/>
                    <a:pt x="2461" y="11569"/>
                  </a:cubicBezTo>
                  <a:cubicBezTo>
                    <a:pt x="2062" y="12301"/>
                    <a:pt x="2328" y="13298"/>
                    <a:pt x="3126" y="13697"/>
                  </a:cubicBezTo>
                  <a:lnTo>
                    <a:pt x="9109" y="17154"/>
                  </a:lnTo>
                  <a:cubicBezTo>
                    <a:pt x="9357" y="17312"/>
                    <a:pt x="9628" y="17386"/>
                    <a:pt x="9896" y="17386"/>
                  </a:cubicBezTo>
                  <a:cubicBezTo>
                    <a:pt x="10418" y="17386"/>
                    <a:pt x="10929" y="17106"/>
                    <a:pt x="11237" y="16622"/>
                  </a:cubicBezTo>
                  <a:cubicBezTo>
                    <a:pt x="14096" y="12035"/>
                    <a:pt x="18683" y="9708"/>
                    <a:pt x="24933" y="9708"/>
                  </a:cubicBezTo>
                  <a:cubicBezTo>
                    <a:pt x="33177" y="9708"/>
                    <a:pt x="37299" y="13431"/>
                    <a:pt x="37299" y="20944"/>
                  </a:cubicBezTo>
                  <a:lnTo>
                    <a:pt x="37299" y="23071"/>
                  </a:lnTo>
                  <a:lnTo>
                    <a:pt x="20013" y="23071"/>
                  </a:lnTo>
                  <a:cubicBezTo>
                    <a:pt x="13896" y="23071"/>
                    <a:pt x="9043" y="24600"/>
                    <a:pt x="5386" y="27659"/>
                  </a:cubicBezTo>
                  <a:cubicBezTo>
                    <a:pt x="1796" y="30717"/>
                    <a:pt x="1" y="34905"/>
                    <a:pt x="1" y="40291"/>
                  </a:cubicBezTo>
                  <a:cubicBezTo>
                    <a:pt x="1" y="45742"/>
                    <a:pt x="1796" y="50064"/>
                    <a:pt x="5453" y="53255"/>
                  </a:cubicBezTo>
                  <a:cubicBezTo>
                    <a:pt x="9109" y="56446"/>
                    <a:pt x="13963" y="57975"/>
                    <a:pt x="19880" y="57975"/>
                  </a:cubicBezTo>
                  <a:cubicBezTo>
                    <a:pt x="23935" y="57975"/>
                    <a:pt x="27525" y="57244"/>
                    <a:pt x="30584" y="55715"/>
                  </a:cubicBezTo>
                  <a:cubicBezTo>
                    <a:pt x="33642" y="54186"/>
                    <a:pt x="35902" y="52125"/>
                    <a:pt x="37498" y="49665"/>
                  </a:cubicBezTo>
                  <a:cubicBezTo>
                    <a:pt x="37698" y="52125"/>
                    <a:pt x="37897" y="54053"/>
                    <a:pt x="38163" y="55515"/>
                  </a:cubicBezTo>
                  <a:cubicBezTo>
                    <a:pt x="38296" y="56114"/>
                    <a:pt x="38828" y="56513"/>
                    <a:pt x="39426" y="56513"/>
                  </a:cubicBezTo>
                  <a:lnTo>
                    <a:pt x="48335" y="56513"/>
                  </a:lnTo>
                  <a:cubicBezTo>
                    <a:pt x="49133" y="56513"/>
                    <a:pt x="49665" y="55848"/>
                    <a:pt x="49532" y="55050"/>
                  </a:cubicBezTo>
                  <a:cubicBezTo>
                    <a:pt x="49133" y="52923"/>
                    <a:pt x="48933" y="49532"/>
                    <a:pt x="48933" y="44745"/>
                  </a:cubicBezTo>
                  <a:lnTo>
                    <a:pt x="48933" y="22207"/>
                  </a:lnTo>
                  <a:cubicBezTo>
                    <a:pt x="48933" y="14428"/>
                    <a:pt x="46739" y="8711"/>
                    <a:pt x="42351" y="5253"/>
                  </a:cubicBezTo>
                  <a:cubicBezTo>
                    <a:pt x="38030" y="1730"/>
                    <a:pt x="32379" y="1"/>
                    <a:pt x="25531" y="1"/>
                  </a:cubicBezTo>
                  <a:cubicBezTo>
                    <a:pt x="25439" y="1"/>
                    <a:pt x="25347" y="0"/>
                    <a:pt x="25256"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4" name="Google Shape;14;p1"/>
            <p:cNvSpPr/>
            <p:nvPr/>
          </p:nvSpPr>
          <p:spPr>
            <a:xfrm>
              <a:off x="1670850" y="27644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5" name="Google Shape;15;p1"/>
            <p:cNvSpPr/>
            <p:nvPr/>
          </p:nvSpPr>
          <p:spPr>
            <a:xfrm>
              <a:off x="2230975" y="2764400"/>
              <a:ext cx="123025" cy="123025"/>
            </a:xfrm>
            <a:custGeom>
              <a:rect b="b" l="l" r="r" t="t"/>
              <a:pathLst>
                <a:path extrusionOk="0" h="4921" w="4921">
                  <a:moveTo>
                    <a:pt x="2461" y="1"/>
                  </a:moveTo>
                  <a:cubicBezTo>
                    <a:pt x="1131" y="1"/>
                    <a:pt x="1" y="1131"/>
                    <a:pt x="1" y="2461"/>
                  </a:cubicBezTo>
                  <a:cubicBezTo>
                    <a:pt x="1" y="3790"/>
                    <a:pt x="1131" y="4921"/>
                    <a:pt x="2461" y="4921"/>
                  </a:cubicBezTo>
                  <a:cubicBezTo>
                    <a:pt x="3857" y="4921"/>
                    <a:pt x="4921" y="3790"/>
                    <a:pt x="4921" y="2461"/>
                  </a:cubicBezTo>
                  <a:cubicBezTo>
                    <a:pt x="4921" y="1131"/>
                    <a:pt x="3857" y="1"/>
                    <a:pt x="24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6" name="Google Shape;16;p1"/>
            <p:cNvSpPr/>
            <p:nvPr/>
          </p:nvSpPr>
          <p:spPr>
            <a:xfrm>
              <a:off x="1950075" y="2289050"/>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7" name="Google Shape;17;p1"/>
            <p:cNvSpPr/>
            <p:nvPr/>
          </p:nvSpPr>
          <p:spPr>
            <a:xfrm>
              <a:off x="1389950" y="2289050"/>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8" name="Google Shape;18;p1"/>
            <p:cNvSpPr/>
            <p:nvPr/>
          </p:nvSpPr>
          <p:spPr>
            <a:xfrm>
              <a:off x="1670850" y="1817000"/>
              <a:ext cx="123025" cy="123025"/>
            </a:xfrm>
            <a:custGeom>
              <a:rect b="b" l="l" r="r" t="t"/>
              <a:pathLst>
                <a:path extrusionOk="0" h="4921" w="4921">
                  <a:moveTo>
                    <a:pt x="2460" y="1"/>
                  </a:moveTo>
                  <a:cubicBezTo>
                    <a:pt x="1131" y="1"/>
                    <a:pt x="1" y="1131"/>
                    <a:pt x="1" y="2461"/>
                  </a:cubicBezTo>
                  <a:cubicBezTo>
                    <a:pt x="1" y="3857"/>
                    <a:pt x="1131" y="4921"/>
                    <a:pt x="2460" y="4921"/>
                  </a:cubicBezTo>
                  <a:cubicBezTo>
                    <a:pt x="3857" y="4921"/>
                    <a:pt x="4920" y="3857"/>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19" name="Google Shape;19;p1"/>
            <p:cNvSpPr/>
            <p:nvPr/>
          </p:nvSpPr>
          <p:spPr>
            <a:xfrm>
              <a:off x="1459775" y="1863550"/>
              <a:ext cx="181175" cy="29950"/>
            </a:xfrm>
            <a:custGeom>
              <a:rect b="b" l="l" r="r" t="t"/>
              <a:pathLst>
                <a:path extrusionOk="0" h="1198" w="7247">
                  <a:moveTo>
                    <a:pt x="598" y="1"/>
                  </a:moveTo>
                  <a:cubicBezTo>
                    <a:pt x="266" y="1"/>
                    <a:pt x="0" y="266"/>
                    <a:pt x="0" y="599"/>
                  </a:cubicBezTo>
                  <a:cubicBezTo>
                    <a:pt x="0" y="931"/>
                    <a:pt x="266" y="1197"/>
                    <a:pt x="598" y="1197"/>
                  </a:cubicBezTo>
                  <a:lnTo>
                    <a:pt x="6648" y="1197"/>
                  </a:lnTo>
                  <a:cubicBezTo>
                    <a:pt x="6981" y="1197"/>
                    <a:pt x="7247" y="931"/>
                    <a:pt x="7247" y="599"/>
                  </a:cubicBezTo>
                  <a:cubicBezTo>
                    <a:pt x="7247" y="266"/>
                    <a:pt x="6981" y="1"/>
                    <a:pt x="6648"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0" name="Google Shape;20;p1"/>
            <p:cNvSpPr/>
            <p:nvPr/>
          </p:nvSpPr>
          <p:spPr>
            <a:xfrm>
              <a:off x="1770575" y="2428725"/>
              <a:ext cx="204475" cy="319100"/>
            </a:xfrm>
            <a:custGeom>
              <a:rect b="b" l="l" r="r" t="t"/>
              <a:pathLst>
                <a:path extrusionOk="0" h="12764" w="8179">
                  <a:moveTo>
                    <a:pt x="7513" y="0"/>
                  </a:moveTo>
                  <a:cubicBezTo>
                    <a:pt x="7316" y="0"/>
                    <a:pt x="7118" y="103"/>
                    <a:pt x="6981" y="331"/>
                  </a:cubicBezTo>
                  <a:lnTo>
                    <a:pt x="200" y="11832"/>
                  </a:lnTo>
                  <a:cubicBezTo>
                    <a:pt x="1" y="12098"/>
                    <a:pt x="134" y="12497"/>
                    <a:pt x="400" y="12630"/>
                  </a:cubicBezTo>
                  <a:cubicBezTo>
                    <a:pt x="466" y="12697"/>
                    <a:pt x="599" y="12763"/>
                    <a:pt x="665" y="12763"/>
                  </a:cubicBezTo>
                  <a:cubicBezTo>
                    <a:pt x="865" y="12763"/>
                    <a:pt x="1064" y="12630"/>
                    <a:pt x="1197" y="12431"/>
                  </a:cubicBezTo>
                  <a:lnTo>
                    <a:pt x="7979" y="929"/>
                  </a:lnTo>
                  <a:cubicBezTo>
                    <a:pt x="8178" y="596"/>
                    <a:pt x="8112" y="264"/>
                    <a:pt x="7779" y="65"/>
                  </a:cubicBezTo>
                  <a:cubicBezTo>
                    <a:pt x="7695" y="22"/>
                    <a:pt x="7604"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1" name="Google Shape;21;p1"/>
            <p:cNvSpPr/>
            <p:nvPr/>
          </p:nvSpPr>
          <p:spPr>
            <a:xfrm>
              <a:off x="1489675" y="1955900"/>
              <a:ext cx="206125" cy="319875"/>
            </a:xfrm>
            <a:custGeom>
              <a:rect b="b" l="l" r="r" t="t"/>
              <a:pathLst>
                <a:path extrusionOk="0" h="12795" w="8245">
                  <a:moveTo>
                    <a:pt x="7550" y="0"/>
                  </a:moveTo>
                  <a:cubicBezTo>
                    <a:pt x="7344" y="0"/>
                    <a:pt x="7137" y="118"/>
                    <a:pt x="7048" y="296"/>
                  </a:cubicBezTo>
                  <a:lnTo>
                    <a:pt x="200" y="11930"/>
                  </a:lnTo>
                  <a:cubicBezTo>
                    <a:pt x="1" y="12196"/>
                    <a:pt x="134" y="12529"/>
                    <a:pt x="400" y="12728"/>
                  </a:cubicBezTo>
                  <a:cubicBezTo>
                    <a:pt x="533" y="12795"/>
                    <a:pt x="599" y="12795"/>
                    <a:pt x="732" y="12795"/>
                  </a:cubicBezTo>
                  <a:cubicBezTo>
                    <a:pt x="932" y="12795"/>
                    <a:pt x="1131" y="12662"/>
                    <a:pt x="1197" y="12529"/>
                  </a:cubicBezTo>
                  <a:lnTo>
                    <a:pt x="8045" y="894"/>
                  </a:lnTo>
                  <a:cubicBezTo>
                    <a:pt x="8245" y="628"/>
                    <a:pt x="8112" y="229"/>
                    <a:pt x="7846" y="96"/>
                  </a:cubicBezTo>
                  <a:cubicBezTo>
                    <a:pt x="7757" y="30"/>
                    <a:pt x="7654" y="0"/>
                    <a:pt x="755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2" name="Google Shape;22;p1"/>
            <p:cNvSpPr/>
            <p:nvPr/>
          </p:nvSpPr>
          <p:spPr>
            <a:xfrm>
              <a:off x="1283575" y="2427050"/>
              <a:ext cx="133000" cy="197775"/>
            </a:xfrm>
            <a:custGeom>
              <a:rect b="b" l="l" r="r" t="t"/>
              <a:pathLst>
                <a:path extrusionOk="0" h="7911" w="5320">
                  <a:moveTo>
                    <a:pt x="4654" y="1"/>
                  </a:moveTo>
                  <a:cubicBezTo>
                    <a:pt x="4457" y="1"/>
                    <a:pt x="4259" y="104"/>
                    <a:pt x="4123" y="331"/>
                  </a:cubicBezTo>
                  <a:lnTo>
                    <a:pt x="200" y="6979"/>
                  </a:lnTo>
                  <a:cubicBezTo>
                    <a:pt x="1" y="7245"/>
                    <a:pt x="134" y="7644"/>
                    <a:pt x="400" y="7777"/>
                  </a:cubicBezTo>
                  <a:cubicBezTo>
                    <a:pt x="466" y="7844"/>
                    <a:pt x="599" y="7910"/>
                    <a:pt x="666" y="7910"/>
                  </a:cubicBezTo>
                  <a:cubicBezTo>
                    <a:pt x="865" y="7910"/>
                    <a:pt x="1064" y="7777"/>
                    <a:pt x="1197" y="7578"/>
                  </a:cubicBezTo>
                  <a:lnTo>
                    <a:pt x="5120" y="929"/>
                  </a:lnTo>
                  <a:cubicBezTo>
                    <a:pt x="5319" y="597"/>
                    <a:pt x="5253" y="265"/>
                    <a:pt x="4921" y="65"/>
                  </a:cubicBezTo>
                  <a:cubicBezTo>
                    <a:pt x="4836" y="23"/>
                    <a:pt x="4745" y="1"/>
                    <a:pt x="465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3" name="Google Shape;23;p1"/>
            <p:cNvSpPr/>
            <p:nvPr/>
          </p:nvSpPr>
          <p:spPr>
            <a:xfrm>
              <a:off x="1770575" y="1957550"/>
              <a:ext cx="204475" cy="318225"/>
            </a:xfrm>
            <a:custGeom>
              <a:rect b="b" l="l" r="r" t="t"/>
              <a:pathLst>
                <a:path extrusionOk="0" h="12729" w="8179">
                  <a:moveTo>
                    <a:pt x="695" y="1"/>
                  </a:moveTo>
                  <a:cubicBezTo>
                    <a:pt x="592" y="1"/>
                    <a:pt x="488" y="30"/>
                    <a:pt x="400" y="97"/>
                  </a:cubicBezTo>
                  <a:cubicBezTo>
                    <a:pt x="134" y="230"/>
                    <a:pt x="1" y="628"/>
                    <a:pt x="200" y="894"/>
                  </a:cubicBezTo>
                  <a:lnTo>
                    <a:pt x="6981" y="12463"/>
                  </a:lnTo>
                  <a:cubicBezTo>
                    <a:pt x="7114" y="12596"/>
                    <a:pt x="7314" y="12729"/>
                    <a:pt x="7513" y="12729"/>
                  </a:cubicBezTo>
                  <a:cubicBezTo>
                    <a:pt x="7580" y="12729"/>
                    <a:pt x="7713" y="12729"/>
                    <a:pt x="7779" y="12662"/>
                  </a:cubicBezTo>
                  <a:cubicBezTo>
                    <a:pt x="8112" y="12463"/>
                    <a:pt x="8178" y="12130"/>
                    <a:pt x="8045" y="11864"/>
                  </a:cubicBezTo>
                  <a:lnTo>
                    <a:pt x="1197" y="296"/>
                  </a:lnTo>
                  <a:cubicBezTo>
                    <a:pt x="1109" y="119"/>
                    <a:pt x="902" y="1"/>
                    <a:pt x="695"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4" name="Google Shape;24;p1"/>
            <p:cNvSpPr/>
            <p:nvPr/>
          </p:nvSpPr>
          <p:spPr>
            <a:xfrm>
              <a:off x="1338425" y="2170300"/>
              <a:ext cx="78150" cy="105475"/>
            </a:xfrm>
            <a:custGeom>
              <a:rect b="b" l="l" r="r" t="t"/>
              <a:pathLst>
                <a:path extrusionOk="0" h="4219" w="3126">
                  <a:moveTo>
                    <a:pt x="661" y="1"/>
                  </a:moveTo>
                  <a:cubicBezTo>
                    <a:pt x="555" y="1"/>
                    <a:pt x="444" y="30"/>
                    <a:pt x="333" y="97"/>
                  </a:cubicBezTo>
                  <a:cubicBezTo>
                    <a:pt x="67" y="230"/>
                    <a:pt x="1" y="628"/>
                    <a:pt x="134" y="894"/>
                  </a:cubicBezTo>
                  <a:lnTo>
                    <a:pt x="1929" y="3953"/>
                  </a:lnTo>
                  <a:cubicBezTo>
                    <a:pt x="2062" y="4086"/>
                    <a:pt x="2261" y="4219"/>
                    <a:pt x="2461" y="4219"/>
                  </a:cubicBezTo>
                  <a:cubicBezTo>
                    <a:pt x="2527" y="4219"/>
                    <a:pt x="2660" y="4219"/>
                    <a:pt x="2727" y="4152"/>
                  </a:cubicBezTo>
                  <a:cubicBezTo>
                    <a:pt x="3059" y="3953"/>
                    <a:pt x="3125" y="3620"/>
                    <a:pt x="2926" y="3354"/>
                  </a:cubicBezTo>
                  <a:lnTo>
                    <a:pt x="1197" y="296"/>
                  </a:lnTo>
                  <a:cubicBezTo>
                    <a:pt x="1064" y="119"/>
                    <a:pt x="872" y="1"/>
                    <a:pt x="661"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5" name="Google Shape;25;p1"/>
            <p:cNvSpPr/>
            <p:nvPr/>
          </p:nvSpPr>
          <p:spPr>
            <a:xfrm>
              <a:off x="1489675" y="2427050"/>
              <a:ext cx="206125" cy="320775"/>
            </a:xfrm>
            <a:custGeom>
              <a:rect b="b" l="l" r="r" t="t"/>
              <a:pathLst>
                <a:path extrusionOk="0" h="12831" w="8245">
                  <a:moveTo>
                    <a:pt x="680" y="1"/>
                  </a:moveTo>
                  <a:cubicBezTo>
                    <a:pt x="581" y="1"/>
                    <a:pt x="484" y="23"/>
                    <a:pt x="400" y="65"/>
                  </a:cubicBezTo>
                  <a:cubicBezTo>
                    <a:pt x="134" y="265"/>
                    <a:pt x="1" y="597"/>
                    <a:pt x="200" y="929"/>
                  </a:cubicBezTo>
                  <a:lnTo>
                    <a:pt x="7048" y="12498"/>
                  </a:lnTo>
                  <a:cubicBezTo>
                    <a:pt x="7181" y="12697"/>
                    <a:pt x="7381" y="12830"/>
                    <a:pt x="7580" y="12830"/>
                  </a:cubicBezTo>
                  <a:cubicBezTo>
                    <a:pt x="7646" y="12830"/>
                    <a:pt x="7779" y="12764"/>
                    <a:pt x="7846" y="12697"/>
                  </a:cubicBezTo>
                  <a:cubicBezTo>
                    <a:pt x="8112" y="12564"/>
                    <a:pt x="8245" y="12165"/>
                    <a:pt x="8045" y="11899"/>
                  </a:cubicBezTo>
                  <a:lnTo>
                    <a:pt x="1197" y="331"/>
                  </a:lnTo>
                  <a:cubicBezTo>
                    <a:pt x="1107" y="104"/>
                    <a:pt x="892" y="1"/>
                    <a:pt x="68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6" name="Google Shape;26;p1"/>
            <p:cNvSpPr/>
            <p:nvPr/>
          </p:nvSpPr>
          <p:spPr>
            <a:xfrm>
              <a:off x="1542875" y="2335575"/>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7" name="Google Shape;27;p1"/>
            <p:cNvSpPr/>
            <p:nvPr/>
          </p:nvSpPr>
          <p:spPr>
            <a:xfrm>
              <a:off x="2049825" y="2427525"/>
              <a:ext cx="204450" cy="320300"/>
            </a:xfrm>
            <a:custGeom>
              <a:rect b="b" l="l" r="r" t="t"/>
              <a:pathLst>
                <a:path extrusionOk="0" h="12812" w="8178">
                  <a:moveTo>
                    <a:pt x="699" y="0"/>
                  </a:moveTo>
                  <a:cubicBezTo>
                    <a:pt x="582" y="0"/>
                    <a:pt x="457" y="38"/>
                    <a:pt x="332" y="113"/>
                  </a:cubicBezTo>
                  <a:cubicBezTo>
                    <a:pt x="66" y="246"/>
                    <a:pt x="0" y="644"/>
                    <a:pt x="133" y="910"/>
                  </a:cubicBezTo>
                  <a:lnTo>
                    <a:pt x="6981" y="12479"/>
                  </a:lnTo>
                  <a:cubicBezTo>
                    <a:pt x="7114" y="12678"/>
                    <a:pt x="7313" y="12811"/>
                    <a:pt x="7513" y="12811"/>
                  </a:cubicBezTo>
                  <a:cubicBezTo>
                    <a:pt x="7579" y="12811"/>
                    <a:pt x="7712" y="12745"/>
                    <a:pt x="7779" y="12678"/>
                  </a:cubicBezTo>
                  <a:cubicBezTo>
                    <a:pt x="8111" y="12545"/>
                    <a:pt x="8178" y="12146"/>
                    <a:pt x="7978" y="11880"/>
                  </a:cubicBezTo>
                  <a:lnTo>
                    <a:pt x="1197" y="312"/>
                  </a:lnTo>
                  <a:cubicBezTo>
                    <a:pt x="1072" y="104"/>
                    <a:pt x="895" y="0"/>
                    <a:pt x="69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8" name="Google Shape;28;p1"/>
            <p:cNvSpPr/>
            <p:nvPr/>
          </p:nvSpPr>
          <p:spPr>
            <a:xfrm>
              <a:off x="1217100" y="2335575"/>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29" name="Google Shape;29;p1"/>
            <p:cNvSpPr/>
            <p:nvPr/>
          </p:nvSpPr>
          <p:spPr>
            <a:xfrm>
              <a:off x="1418200" y="2810950"/>
              <a:ext cx="222750" cy="29950"/>
            </a:xfrm>
            <a:custGeom>
              <a:rect b="b" l="l" r="r" t="t"/>
              <a:pathLst>
                <a:path extrusionOk="0" h="1198" w="8910">
                  <a:moveTo>
                    <a:pt x="599" y="0"/>
                  </a:moveTo>
                  <a:cubicBezTo>
                    <a:pt x="267" y="0"/>
                    <a:pt x="1" y="266"/>
                    <a:pt x="1" y="599"/>
                  </a:cubicBezTo>
                  <a:cubicBezTo>
                    <a:pt x="1" y="931"/>
                    <a:pt x="267" y="1197"/>
                    <a:pt x="599" y="1197"/>
                  </a:cubicBezTo>
                  <a:lnTo>
                    <a:pt x="8311" y="1197"/>
                  </a:lnTo>
                  <a:cubicBezTo>
                    <a:pt x="8644" y="1197"/>
                    <a:pt x="8910" y="931"/>
                    <a:pt x="8910" y="599"/>
                  </a:cubicBezTo>
                  <a:cubicBezTo>
                    <a:pt x="8910" y="266"/>
                    <a:pt x="8644" y="0"/>
                    <a:pt x="831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0" name="Google Shape;30;p1"/>
            <p:cNvSpPr/>
            <p:nvPr/>
          </p:nvSpPr>
          <p:spPr>
            <a:xfrm>
              <a:off x="1825425" y="2810950"/>
              <a:ext cx="375675" cy="29950"/>
            </a:xfrm>
            <a:custGeom>
              <a:rect b="b" l="l" r="r" t="t"/>
              <a:pathLst>
                <a:path extrusionOk="0" h="1198" w="15027">
                  <a:moveTo>
                    <a:pt x="599" y="0"/>
                  </a:moveTo>
                  <a:cubicBezTo>
                    <a:pt x="267" y="0"/>
                    <a:pt x="1" y="266"/>
                    <a:pt x="1" y="599"/>
                  </a:cubicBezTo>
                  <a:cubicBezTo>
                    <a:pt x="1" y="931"/>
                    <a:pt x="267" y="1197"/>
                    <a:pt x="599" y="1197"/>
                  </a:cubicBezTo>
                  <a:lnTo>
                    <a:pt x="14428" y="1197"/>
                  </a:lnTo>
                  <a:cubicBezTo>
                    <a:pt x="14760" y="1197"/>
                    <a:pt x="15026" y="931"/>
                    <a:pt x="15026" y="599"/>
                  </a:cubicBezTo>
                  <a:cubicBezTo>
                    <a:pt x="15026" y="266"/>
                    <a:pt x="14760" y="0"/>
                    <a:pt x="1442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1" name="Google Shape;31;p1"/>
            <p:cNvSpPr/>
            <p:nvPr/>
          </p:nvSpPr>
          <p:spPr>
            <a:xfrm>
              <a:off x="249750" y="2102900"/>
              <a:ext cx="497000" cy="496975"/>
            </a:xfrm>
            <a:custGeom>
              <a:rect b="b" l="l" r="r" t="t"/>
              <a:pathLst>
                <a:path extrusionOk="0" h="19879" w="19880">
                  <a:moveTo>
                    <a:pt x="9907" y="0"/>
                  </a:moveTo>
                  <a:cubicBezTo>
                    <a:pt x="4455" y="0"/>
                    <a:pt x="0" y="4455"/>
                    <a:pt x="0" y="9906"/>
                  </a:cubicBezTo>
                  <a:cubicBezTo>
                    <a:pt x="0" y="15425"/>
                    <a:pt x="4455" y="19879"/>
                    <a:pt x="9907" y="19879"/>
                  </a:cubicBezTo>
                  <a:cubicBezTo>
                    <a:pt x="15425" y="19879"/>
                    <a:pt x="19879" y="15425"/>
                    <a:pt x="19879" y="9906"/>
                  </a:cubicBezTo>
                  <a:cubicBezTo>
                    <a:pt x="19879" y="4455"/>
                    <a:pt x="15425" y="0"/>
                    <a:pt x="990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2" name="Google Shape;32;p1"/>
            <p:cNvSpPr/>
            <p:nvPr/>
          </p:nvSpPr>
          <p:spPr>
            <a:xfrm>
              <a:off x="816525" y="2169375"/>
              <a:ext cx="364025" cy="364025"/>
            </a:xfrm>
            <a:custGeom>
              <a:rect b="b" l="l" r="r" t="t"/>
              <a:pathLst>
                <a:path extrusionOk="0" h="14561" w="14561">
                  <a:moveTo>
                    <a:pt x="7247" y="1"/>
                  </a:moveTo>
                  <a:cubicBezTo>
                    <a:pt x="3258" y="1"/>
                    <a:pt x="1" y="3258"/>
                    <a:pt x="1" y="7247"/>
                  </a:cubicBezTo>
                  <a:cubicBezTo>
                    <a:pt x="1" y="11303"/>
                    <a:pt x="3258" y="14561"/>
                    <a:pt x="7247" y="14561"/>
                  </a:cubicBezTo>
                  <a:cubicBezTo>
                    <a:pt x="11303" y="14561"/>
                    <a:pt x="14561" y="11303"/>
                    <a:pt x="14561" y="7247"/>
                  </a:cubicBezTo>
                  <a:cubicBezTo>
                    <a:pt x="14561" y="3258"/>
                    <a:pt x="11303" y="1"/>
                    <a:pt x="724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3" name="Google Shape;33;p1"/>
            <p:cNvSpPr/>
            <p:nvPr/>
          </p:nvSpPr>
          <p:spPr>
            <a:xfrm>
              <a:off x="269700" y="2697925"/>
              <a:ext cx="255975" cy="256000"/>
            </a:xfrm>
            <a:custGeom>
              <a:rect b="b" l="l" r="r" t="t"/>
              <a:pathLst>
                <a:path extrusionOk="0" h="10240" w="10239">
                  <a:moveTo>
                    <a:pt x="5120" y="1"/>
                  </a:moveTo>
                  <a:cubicBezTo>
                    <a:pt x="2327" y="1"/>
                    <a:pt x="0" y="2327"/>
                    <a:pt x="0" y="5120"/>
                  </a:cubicBezTo>
                  <a:cubicBezTo>
                    <a:pt x="0" y="7912"/>
                    <a:pt x="2327" y="10239"/>
                    <a:pt x="5120" y="10239"/>
                  </a:cubicBezTo>
                  <a:cubicBezTo>
                    <a:pt x="7912" y="10239"/>
                    <a:pt x="10239" y="7912"/>
                    <a:pt x="10239" y="5120"/>
                  </a:cubicBezTo>
                  <a:cubicBezTo>
                    <a:pt x="10239" y="2327"/>
                    <a:pt x="7912" y="1"/>
                    <a:pt x="512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4" name="Google Shape;34;p1"/>
            <p:cNvSpPr/>
            <p:nvPr/>
          </p:nvSpPr>
          <p:spPr>
            <a:xfrm>
              <a:off x="1069175" y="1780450"/>
              <a:ext cx="377325" cy="377325"/>
            </a:xfrm>
            <a:custGeom>
              <a:rect b="b" l="l" r="r" t="t"/>
              <a:pathLst>
                <a:path extrusionOk="0" h="15093" w="15093">
                  <a:moveTo>
                    <a:pt x="7579" y="0"/>
                  </a:moveTo>
                  <a:cubicBezTo>
                    <a:pt x="3391" y="0"/>
                    <a:pt x="0" y="3391"/>
                    <a:pt x="0" y="7513"/>
                  </a:cubicBezTo>
                  <a:cubicBezTo>
                    <a:pt x="0" y="11702"/>
                    <a:pt x="3391" y="15092"/>
                    <a:pt x="7579" y="15092"/>
                  </a:cubicBezTo>
                  <a:cubicBezTo>
                    <a:pt x="11701" y="15092"/>
                    <a:pt x="15092" y="11702"/>
                    <a:pt x="15092" y="7513"/>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5" name="Google Shape;35;p1"/>
            <p:cNvSpPr/>
            <p:nvPr/>
          </p:nvSpPr>
          <p:spPr>
            <a:xfrm>
              <a:off x="1002675" y="2638100"/>
              <a:ext cx="377325" cy="377300"/>
            </a:xfrm>
            <a:custGeom>
              <a:rect b="b" l="l" r="r" t="t"/>
              <a:pathLst>
                <a:path extrusionOk="0" h="15092" w="15093">
                  <a:moveTo>
                    <a:pt x="7514" y="0"/>
                  </a:moveTo>
                  <a:cubicBezTo>
                    <a:pt x="3392" y="0"/>
                    <a:pt x="1" y="3324"/>
                    <a:pt x="1" y="7513"/>
                  </a:cubicBezTo>
                  <a:cubicBezTo>
                    <a:pt x="1" y="11701"/>
                    <a:pt x="3392" y="15092"/>
                    <a:pt x="7514" y="15092"/>
                  </a:cubicBezTo>
                  <a:cubicBezTo>
                    <a:pt x="11702" y="15092"/>
                    <a:pt x="15093" y="11701"/>
                    <a:pt x="15093" y="7513"/>
                  </a:cubicBezTo>
                  <a:cubicBezTo>
                    <a:pt x="15093" y="3324"/>
                    <a:pt x="11702" y="0"/>
                    <a:pt x="751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6" name="Google Shape;36;p1"/>
            <p:cNvSpPr/>
            <p:nvPr/>
          </p:nvSpPr>
          <p:spPr>
            <a:xfrm>
              <a:off x="650325" y="1820325"/>
              <a:ext cx="299200" cy="297550"/>
            </a:xfrm>
            <a:custGeom>
              <a:rect b="b" l="l" r="r" t="t"/>
              <a:pathLst>
                <a:path extrusionOk="0" h="11902" w="11968">
                  <a:moveTo>
                    <a:pt x="5984" y="1"/>
                  </a:moveTo>
                  <a:cubicBezTo>
                    <a:pt x="2660" y="1"/>
                    <a:pt x="0" y="2660"/>
                    <a:pt x="0" y="5918"/>
                  </a:cubicBezTo>
                  <a:cubicBezTo>
                    <a:pt x="0" y="9242"/>
                    <a:pt x="2660" y="11902"/>
                    <a:pt x="5984" y="11902"/>
                  </a:cubicBezTo>
                  <a:cubicBezTo>
                    <a:pt x="9241" y="11902"/>
                    <a:pt x="11967" y="9242"/>
                    <a:pt x="11967" y="5918"/>
                  </a:cubicBezTo>
                  <a:cubicBezTo>
                    <a:pt x="11967" y="2660"/>
                    <a:pt x="9241" y="1"/>
                    <a:pt x="5984"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7" name="Google Shape;37;p1"/>
            <p:cNvSpPr/>
            <p:nvPr/>
          </p:nvSpPr>
          <p:spPr>
            <a:xfrm>
              <a:off x="612075" y="2676325"/>
              <a:ext cx="299225" cy="299200"/>
            </a:xfrm>
            <a:custGeom>
              <a:rect b="b" l="l" r="r" t="t"/>
              <a:pathLst>
                <a:path extrusionOk="0" h="11968" w="11969">
                  <a:moveTo>
                    <a:pt x="5985" y="0"/>
                  </a:moveTo>
                  <a:cubicBezTo>
                    <a:pt x="2727" y="0"/>
                    <a:pt x="1" y="2726"/>
                    <a:pt x="1" y="5984"/>
                  </a:cubicBezTo>
                  <a:cubicBezTo>
                    <a:pt x="1" y="9308"/>
                    <a:pt x="2727" y="11967"/>
                    <a:pt x="5985" y="11967"/>
                  </a:cubicBezTo>
                  <a:cubicBezTo>
                    <a:pt x="9309" y="11967"/>
                    <a:pt x="11968" y="9308"/>
                    <a:pt x="11968" y="5984"/>
                  </a:cubicBezTo>
                  <a:cubicBezTo>
                    <a:pt x="11968" y="2726"/>
                    <a:pt x="9309" y="0"/>
                    <a:pt x="598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8" name="Google Shape;38;p1"/>
            <p:cNvSpPr/>
            <p:nvPr/>
          </p:nvSpPr>
          <p:spPr>
            <a:xfrm>
              <a:off x="1950075" y="3239775"/>
              <a:ext cx="123025" cy="123025"/>
            </a:xfrm>
            <a:custGeom>
              <a:rect b="b" l="l" r="r" t="t"/>
              <a:pathLst>
                <a:path extrusionOk="0" h="4921" w="4921">
                  <a:moveTo>
                    <a:pt x="2461" y="0"/>
                  </a:moveTo>
                  <a:cubicBezTo>
                    <a:pt x="1065" y="0"/>
                    <a:pt x="1" y="1131"/>
                    <a:pt x="1" y="2460"/>
                  </a:cubicBezTo>
                  <a:cubicBezTo>
                    <a:pt x="1" y="3790"/>
                    <a:pt x="1065" y="4920"/>
                    <a:pt x="2461" y="4920"/>
                  </a:cubicBezTo>
                  <a:cubicBezTo>
                    <a:pt x="3791" y="4920"/>
                    <a:pt x="4921" y="3790"/>
                    <a:pt x="4921" y="2460"/>
                  </a:cubicBezTo>
                  <a:cubicBezTo>
                    <a:pt x="4921" y="1131"/>
                    <a:pt x="3791"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39" name="Google Shape;39;p1"/>
            <p:cNvSpPr/>
            <p:nvPr/>
          </p:nvSpPr>
          <p:spPr>
            <a:xfrm>
              <a:off x="1389950" y="3239775"/>
              <a:ext cx="123025" cy="123025"/>
            </a:xfrm>
            <a:custGeom>
              <a:rect b="b" l="l" r="r" t="t"/>
              <a:pathLst>
                <a:path extrusionOk="0" h="4921" w="4921">
                  <a:moveTo>
                    <a:pt x="2461" y="0"/>
                  </a:moveTo>
                  <a:cubicBezTo>
                    <a:pt x="1064" y="0"/>
                    <a:pt x="1" y="1131"/>
                    <a:pt x="1" y="2460"/>
                  </a:cubicBezTo>
                  <a:cubicBezTo>
                    <a:pt x="1" y="3790"/>
                    <a:pt x="1064" y="4920"/>
                    <a:pt x="2461" y="4920"/>
                  </a:cubicBezTo>
                  <a:cubicBezTo>
                    <a:pt x="3790" y="4920"/>
                    <a:pt x="4921" y="3790"/>
                    <a:pt x="4921" y="2460"/>
                  </a:cubicBezTo>
                  <a:cubicBezTo>
                    <a:pt x="4921" y="1131"/>
                    <a:pt x="3790"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0" name="Google Shape;40;p1"/>
            <p:cNvSpPr/>
            <p:nvPr/>
          </p:nvSpPr>
          <p:spPr>
            <a:xfrm>
              <a:off x="1670850" y="3711800"/>
              <a:ext cx="123025" cy="123025"/>
            </a:xfrm>
            <a:custGeom>
              <a:rect b="b" l="l" r="r" t="t"/>
              <a:pathLst>
                <a:path extrusionOk="0" h="4921" w="4921">
                  <a:moveTo>
                    <a:pt x="2460" y="1"/>
                  </a:moveTo>
                  <a:cubicBezTo>
                    <a:pt x="1131" y="1"/>
                    <a:pt x="1" y="1131"/>
                    <a:pt x="1" y="2461"/>
                  </a:cubicBezTo>
                  <a:cubicBezTo>
                    <a:pt x="1" y="3790"/>
                    <a:pt x="1131" y="4921"/>
                    <a:pt x="2460" y="4921"/>
                  </a:cubicBezTo>
                  <a:cubicBezTo>
                    <a:pt x="3857" y="4921"/>
                    <a:pt x="4920" y="3790"/>
                    <a:pt x="4920" y="2461"/>
                  </a:cubicBezTo>
                  <a:cubicBezTo>
                    <a:pt x="4920" y="1131"/>
                    <a:pt x="3857" y="1"/>
                    <a:pt x="2460"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1" name="Google Shape;41;p1"/>
            <p:cNvSpPr/>
            <p:nvPr/>
          </p:nvSpPr>
          <p:spPr>
            <a:xfrm>
              <a:off x="1459775" y="3758350"/>
              <a:ext cx="181175" cy="29950"/>
            </a:xfrm>
            <a:custGeom>
              <a:rect b="b" l="l" r="r" t="t"/>
              <a:pathLst>
                <a:path extrusionOk="0" h="1198" w="7247">
                  <a:moveTo>
                    <a:pt x="598" y="0"/>
                  </a:moveTo>
                  <a:cubicBezTo>
                    <a:pt x="266" y="0"/>
                    <a:pt x="0" y="266"/>
                    <a:pt x="0" y="599"/>
                  </a:cubicBezTo>
                  <a:cubicBezTo>
                    <a:pt x="0" y="931"/>
                    <a:pt x="266" y="1197"/>
                    <a:pt x="598" y="1197"/>
                  </a:cubicBezTo>
                  <a:lnTo>
                    <a:pt x="6648" y="1197"/>
                  </a:lnTo>
                  <a:cubicBezTo>
                    <a:pt x="6981" y="1197"/>
                    <a:pt x="7247" y="931"/>
                    <a:pt x="7247" y="599"/>
                  </a:cubicBezTo>
                  <a:cubicBezTo>
                    <a:pt x="7247" y="266"/>
                    <a:pt x="6981" y="0"/>
                    <a:pt x="6648"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2" name="Google Shape;42;p1"/>
            <p:cNvSpPr/>
            <p:nvPr/>
          </p:nvSpPr>
          <p:spPr>
            <a:xfrm>
              <a:off x="1770575" y="2905700"/>
              <a:ext cx="204475" cy="317475"/>
            </a:xfrm>
            <a:custGeom>
              <a:rect b="b" l="l" r="r" t="t"/>
              <a:pathLst>
                <a:path extrusionOk="0" h="12699" w="8179">
                  <a:moveTo>
                    <a:pt x="665" y="0"/>
                  </a:moveTo>
                  <a:cubicBezTo>
                    <a:pt x="599" y="0"/>
                    <a:pt x="466" y="0"/>
                    <a:pt x="400" y="67"/>
                  </a:cubicBezTo>
                  <a:cubicBezTo>
                    <a:pt x="134" y="199"/>
                    <a:pt x="1" y="598"/>
                    <a:pt x="200" y="864"/>
                  </a:cubicBezTo>
                  <a:lnTo>
                    <a:pt x="6981" y="12433"/>
                  </a:lnTo>
                  <a:cubicBezTo>
                    <a:pt x="7114" y="12610"/>
                    <a:pt x="7307" y="12699"/>
                    <a:pt x="7499" y="12699"/>
                  </a:cubicBezTo>
                  <a:cubicBezTo>
                    <a:pt x="7595" y="12699"/>
                    <a:pt x="7691" y="12676"/>
                    <a:pt x="7779" y="12632"/>
                  </a:cubicBezTo>
                  <a:cubicBezTo>
                    <a:pt x="8112" y="12433"/>
                    <a:pt x="8178" y="12100"/>
                    <a:pt x="7979" y="11834"/>
                  </a:cubicBezTo>
                  <a:lnTo>
                    <a:pt x="1197" y="266"/>
                  </a:lnTo>
                  <a:cubicBezTo>
                    <a:pt x="1064" y="67"/>
                    <a:pt x="865" y="0"/>
                    <a:pt x="665"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3" name="Google Shape;43;p1"/>
            <p:cNvSpPr/>
            <p:nvPr/>
          </p:nvSpPr>
          <p:spPr>
            <a:xfrm>
              <a:off x="1489675" y="3376075"/>
              <a:ext cx="206125" cy="319875"/>
            </a:xfrm>
            <a:custGeom>
              <a:rect b="b" l="l" r="r" t="t"/>
              <a:pathLst>
                <a:path extrusionOk="0" h="12795" w="8245">
                  <a:moveTo>
                    <a:pt x="732" y="0"/>
                  </a:moveTo>
                  <a:cubicBezTo>
                    <a:pt x="599" y="0"/>
                    <a:pt x="533" y="67"/>
                    <a:pt x="400" y="67"/>
                  </a:cubicBezTo>
                  <a:cubicBezTo>
                    <a:pt x="134" y="266"/>
                    <a:pt x="1" y="598"/>
                    <a:pt x="200" y="931"/>
                  </a:cubicBezTo>
                  <a:lnTo>
                    <a:pt x="7048" y="12499"/>
                  </a:lnTo>
                  <a:cubicBezTo>
                    <a:pt x="7137" y="12676"/>
                    <a:pt x="7344" y="12795"/>
                    <a:pt x="7550" y="12795"/>
                  </a:cubicBezTo>
                  <a:cubicBezTo>
                    <a:pt x="7654" y="12795"/>
                    <a:pt x="7757" y="12765"/>
                    <a:pt x="7846" y="12699"/>
                  </a:cubicBezTo>
                  <a:cubicBezTo>
                    <a:pt x="8112" y="12566"/>
                    <a:pt x="8245" y="12167"/>
                    <a:pt x="8045" y="11901"/>
                  </a:cubicBezTo>
                  <a:lnTo>
                    <a:pt x="1197" y="332"/>
                  </a:lnTo>
                  <a:cubicBezTo>
                    <a:pt x="1131" y="133"/>
                    <a:pt x="932" y="0"/>
                    <a:pt x="732"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4" name="Google Shape;44;p1"/>
            <p:cNvSpPr/>
            <p:nvPr/>
          </p:nvSpPr>
          <p:spPr>
            <a:xfrm>
              <a:off x="1283575" y="3028675"/>
              <a:ext cx="133000" cy="196150"/>
            </a:xfrm>
            <a:custGeom>
              <a:rect b="b" l="l" r="r" t="t"/>
              <a:pathLst>
                <a:path extrusionOk="0" h="7846" w="5320">
                  <a:moveTo>
                    <a:pt x="666" y="1"/>
                  </a:moveTo>
                  <a:cubicBezTo>
                    <a:pt x="599" y="1"/>
                    <a:pt x="466" y="1"/>
                    <a:pt x="400" y="67"/>
                  </a:cubicBezTo>
                  <a:cubicBezTo>
                    <a:pt x="134" y="200"/>
                    <a:pt x="1" y="599"/>
                    <a:pt x="200" y="865"/>
                  </a:cubicBezTo>
                  <a:lnTo>
                    <a:pt x="4123" y="7580"/>
                  </a:lnTo>
                  <a:cubicBezTo>
                    <a:pt x="4256" y="7757"/>
                    <a:pt x="4448" y="7846"/>
                    <a:pt x="4640" y="7846"/>
                  </a:cubicBezTo>
                  <a:cubicBezTo>
                    <a:pt x="4736" y="7846"/>
                    <a:pt x="4832" y="7824"/>
                    <a:pt x="4921" y="7780"/>
                  </a:cubicBezTo>
                  <a:cubicBezTo>
                    <a:pt x="5253" y="7580"/>
                    <a:pt x="5319" y="7248"/>
                    <a:pt x="5120" y="6982"/>
                  </a:cubicBezTo>
                  <a:lnTo>
                    <a:pt x="1197" y="267"/>
                  </a:lnTo>
                  <a:cubicBezTo>
                    <a:pt x="1064" y="67"/>
                    <a:pt x="865" y="1"/>
                    <a:pt x="666"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5" name="Google Shape;45;p1"/>
            <p:cNvSpPr/>
            <p:nvPr/>
          </p:nvSpPr>
          <p:spPr>
            <a:xfrm>
              <a:off x="1770575" y="3376075"/>
              <a:ext cx="204475" cy="318225"/>
            </a:xfrm>
            <a:custGeom>
              <a:rect b="b" l="l" r="r" t="t"/>
              <a:pathLst>
                <a:path extrusionOk="0" h="12729" w="8179">
                  <a:moveTo>
                    <a:pt x="7513" y="0"/>
                  </a:moveTo>
                  <a:cubicBezTo>
                    <a:pt x="7314" y="0"/>
                    <a:pt x="7114" y="133"/>
                    <a:pt x="6981" y="332"/>
                  </a:cubicBezTo>
                  <a:lnTo>
                    <a:pt x="200" y="11834"/>
                  </a:lnTo>
                  <a:cubicBezTo>
                    <a:pt x="1" y="12100"/>
                    <a:pt x="134" y="12499"/>
                    <a:pt x="400" y="12632"/>
                  </a:cubicBezTo>
                  <a:cubicBezTo>
                    <a:pt x="488" y="12699"/>
                    <a:pt x="592" y="12728"/>
                    <a:pt x="695" y="12728"/>
                  </a:cubicBezTo>
                  <a:cubicBezTo>
                    <a:pt x="902" y="12728"/>
                    <a:pt x="1109" y="12610"/>
                    <a:pt x="1197" y="12433"/>
                  </a:cubicBezTo>
                  <a:lnTo>
                    <a:pt x="8045" y="931"/>
                  </a:lnTo>
                  <a:cubicBezTo>
                    <a:pt x="8178" y="598"/>
                    <a:pt x="8112" y="266"/>
                    <a:pt x="7779" y="67"/>
                  </a:cubicBezTo>
                  <a:cubicBezTo>
                    <a:pt x="7713" y="67"/>
                    <a:pt x="7580"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6" name="Google Shape;46;p1"/>
            <p:cNvSpPr/>
            <p:nvPr/>
          </p:nvSpPr>
          <p:spPr>
            <a:xfrm>
              <a:off x="1338425" y="3376075"/>
              <a:ext cx="78150" cy="105475"/>
            </a:xfrm>
            <a:custGeom>
              <a:rect b="b" l="l" r="r" t="t"/>
              <a:pathLst>
                <a:path extrusionOk="0" h="4219" w="3126">
                  <a:moveTo>
                    <a:pt x="2461" y="0"/>
                  </a:moveTo>
                  <a:cubicBezTo>
                    <a:pt x="2261" y="0"/>
                    <a:pt x="2062" y="133"/>
                    <a:pt x="1929" y="332"/>
                  </a:cubicBezTo>
                  <a:lnTo>
                    <a:pt x="134" y="3324"/>
                  </a:lnTo>
                  <a:cubicBezTo>
                    <a:pt x="1" y="3590"/>
                    <a:pt x="67" y="3989"/>
                    <a:pt x="333" y="4122"/>
                  </a:cubicBezTo>
                  <a:cubicBezTo>
                    <a:pt x="444" y="4189"/>
                    <a:pt x="555" y="4218"/>
                    <a:pt x="661" y="4218"/>
                  </a:cubicBezTo>
                  <a:cubicBezTo>
                    <a:pt x="872" y="4218"/>
                    <a:pt x="1064" y="4100"/>
                    <a:pt x="1197" y="3923"/>
                  </a:cubicBezTo>
                  <a:lnTo>
                    <a:pt x="2926" y="931"/>
                  </a:lnTo>
                  <a:cubicBezTo>
                    <a:pt x="3125" y="598"/>
                    <a:pt x="3059" y="266"/>
                    <a:pt x="2727" y="67"/>
                  </a:cubicBezTo>
                  <a:cubicBezTo>
                    <a:pt x="2660" y="67"/>
                    <a:pt x="2527" y="0"/>
                    <a:pt x="2461"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7" name="Google Shape;47;p1"/>
            <p:cNvSpPr/>
            <p:nvPr/>
          </p:nvSpPr>
          <p:spPr>
            <a:xfrm>
              <a:off x="1489675" y="2905700"/>
              <a:ext cx="206125" cy="319125"/>
            </a:xfrm>
            <a:custGeom>
              <a:rect b="b" l="l" r="r" t="t"/>
              <a:pathLst>
                <a:path extrusionOk="0" h="12765" w="8245">
                  <a:moveTo>
                    <a:pt x="7580" y="0"/>
                  </a:moveTo>
                  <a:cubicBezTo>
                    <a:pt x="7381" y="0"/>
                    <a:pt x="7181" y="67"/>
                    <a:pt x="7048" y="266"/>
                  </a:cubicBezTo>
                  <a:lnTo>
                    <a:pt x="200" y="11901"/>
                  </a:lnTo>
                  <a:cubicBezTo>
                    <a:pt x="1" y="12167"/>
                    <a:pt x="134" y="12499"/>
                    <a:pt x="400" y="12699"/>
                  </a:cubicBezTo>
                  <a:cubicBezTo>
                    <a:pt x="488" y="12743"/>
                    <a:pt x="592" y="12765"/>
                    <a:pt x="695" y="12765"/>
                  </a:cubicBezTo>
                  <a:cubicBezTo>
                    <a:pt x="902" y="12765"/>
                    <a:pt x="1109" y="12676"/>
                    <a:pt x="1197" y="12499"/>
                  </a:cubicBezTo>
                  <a:lnTo>
                    <a:pt x="8045" y="864"/>
                  </a:lnTo>
                  <a:cubicBezTo>
                    <a:pt x="8245" y="598"/>
                    <a:pt x="8112" y="199"/>
                    <a:pt x="7846" y="67"/>
                  </a:cubicBezTo>
                  <a:cubicBezTo>
                    <a:pt x="7779" y="0"/>
                    <a:pt x="7646" y="0"/>
                    <a:pt x="7580"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8" name="Google Shape;48;p1"/>
            <p:cNvSpPr/>
            <p:nvPr/>
          </p:nvSpPr>
          <p:spPr>
            <a:xfrm>
              <a:off x="1542875" y="3286300"/>
              <a:ext cx="375650" cy="29950"/>
            </a:xfrm>
            <a:custGeom>
              <a:rect b="b" l="l" r="r" t="t"/>
              <a:pathLst>
                <a:path extrusionOk="0" h="1198" w="15026">
                  <a:moveTo>
                    <a:pt x="599" y="1"/>
                  </a:moveTo>
                  <a:cubicBezTo>
                    <a:pt x="266" y="1"/>
                    <a:pt x="0" y="267"/>
                    <a:pt x="0" y="599"/>
                  </a:cubicBezTo>
                  <a:cubicBezTo>
                    <a:pt x="0" y="932"/>
                    <a:pt x="266" y="1198"/>
                    <a:pt x="599" y="1198"/>
                  </a:cubicBezTo>
                  <a:lnTo>
                    <a:pt x="14427" y="1198"/>
                  </a:lnTo>
                  <a:cubicBezTo>
                    <a:pt x="14760" y="1198"/>
                    <a:pt x="15026" y="932"/>
                    <a:pt x="15026" y="599"/>
                  </a:cubicBezTo>
                  <a:cubicBezTo>
                    <a:pt x="15026" y="267"/>
                    <a:pt x="14760" y="1"/>
                    <a:pt x="1442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49" name="Google Shape;49;p1"/>
            <p:cNvSpPr/>
            <p:nvPr/>
          </p:nvSpPr>
          <p:spPr>
            <a:xfrm>
              <a:off x="2049825" y="2905700"/>
              <a:ext cx="204450" cy="319125"/>
            </a:xfrm>
            <a:custGeom>
              <a:rect b="b" l="l" r="r" t="t"/>
              <a:pathLst>
                <a:path extrusionOk="0" h="12765" w="8178">
                  <a:moveTo>
                    <a:pt x="7513" y="0"/>
                  </a:moveTo>
                  <a:cubicBezTo>
                    <a:pt x="7313" y="0"/>
                    <a:pt x="7114" y="67"/>
                    <a:pt x="6981" y="266"/>
                  </a:cubicBezTo>
                  <a:lnTo>
                    <a:pt x="133" y="11834"/>
                  </a:lnTo>
                  <a:cubicBezTo>
                    <a:pt x="0" y="12167"/>
                    <a:pt x="66" y="12499"/>
                    <a:pt x="332" y="12699"/>
                  </a:cubicBezTo>
                  <a:cubicBezTo>
                    <a:pt x="443" y="12743"/>
                    <a:pt x="554" y="12765"/>
                    <a:pt x="660" y="12765"/>
                  </a:cubicBezTo>
                  <a:cubicBezTo>
                    <a:pt x="872" y="12765"/>
                    <a:pt x="1064" y="12676"/>
                    <a:pt x="1197" y="12499"/>
                  </a:cubicBezTo>
                  <a:lnTo>
                    <a:pt x="7978" y="864"/>
                  </a:lnTo>
                  <a:cubicBezTo>
                    <a:pt x="8178" y="598"/>
                    <a:pt x="8111" y="199"/>
                    <a:pt x="7779" y="67"/>
                  </a:cubicBezTo>
                  <a:cubicBezTo>
                    <a:pt x="7712" y="0"/>
                    <a:pt x="7579" y="0"/>
                    <a:pt x="7513"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0" name="Google Shape;50;p1"/>
            <p:cNvSpPr/>
            <p:nvPr/>
          </p:nvSpPr>
          <p:spPr>
            <a:xfrm>
              <a:off x="1217100" y="3286300"/>
              <a:ext cx="141300" cy="29950"/>
            </a:xfrm>
            <a:custGeom>
              <a:rect b="b" l="l" r="r" t="t"/>
              <a:pathLst>
                <a:path extrusionOk="0" h="1198" w="5652">
                  <a:moveTo>
                    <a:pt x="599" y="1"/>
                  </a:moveTo>
                  <a:cubicBezTo>
                    <a:pt x="266" y="1"/>
                    <a:pt x="0" y="267"/>
                    <a:pt x="0" y="599"/>
                  </a:cubicBezTo>
                  <a:cubicBezTo>
                    <a:pt x="0" y="932"/>
                    <a:pt x="266" y="1198"/>
                    <a:pt x="599" y="1198"/>
                  </a:cubicBezTo>
                  <a:lnTo>
                    <a:pt x="5053" y="1198"/>
                  </a:lnTo>
                  <a:cubicBezTo>
                    <a:pt x="5386" y="1198"/>
                    <a:pt x="5651" y="932"/>
                    <a:pt x="5651" y="599"/>
                  </a:cubicBezTo>
                  <a:cubicBezTo>
                    <a:pt x="5651" y="267"/>
                    <a:pt x="5386" y="1"/>
                    <a:pt x="5053"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1" name="Google Shape;51;p1"/>
            <p:cNvSpPr/>
            <p:nvPr/>
          </p:nvSpPr>
          <p:spPr>
            <a:xfrm>
              <a:off x="249750" y="3051950"/>
              <a:ext cx="497000" cy="498650"/>
            </a:xfrm>
            <a:custGeom>
              <a:rect b="b" l="l" r="r" t="t"/>
              <a:pathLst>
                <a:path extrusionOk="0" h="19946" w="19880">
                  <a:moveTo>
                    <a:pt x="9907" y="1"/>
                  </a:moveTo>
                  <a:cubicBezTo>
                    <a:pt x="4455" y="1"/>
                    <a:pt x="0" y="4522"/>
                    <a:pt x="0" y="9973"/>
                  </a:cubicBezTo>
                  <a:cubicBezTo>
                    <a:pt x="0" y="15491"/>
                    <a:pt x="4455" y="19946"/>
                    <a:pt x="9907" y="19946"/>
                  </a:cubicBezTo>
                  <a:cubicBezTo>
                    <a:pt x="15425" y="19946"/>
                    <a:pt x="19879" y="15491"/>
                    <a:pt x="19879" y="9973"/>
                  </a:cubicBezTo>
                  <a:cubicBezTo>
                    <a:pt x="19879" y="4522"/>
                    <a:pt x="15425" y="1"/>
                    <a:pt x="9907" y="1"/>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2" name="Google Shape;52;p1"/>
            <p:cNvSpPr/>
            <p:nvPr/>
          </p:nvSpPr>
          <p:spPr>
            <a:xfrm>
              <a:off x="816525" y="3120100"/>
              <a:ext cx="364025" cy="364025"/>
            </a:xfrm>
            <a:custGeom>
              <a:rect b="b" l="l" r="r" t="t"/>
              <a:pathLst>
                <a:path extrusionOk="0" h="14561" w="14561">
                  <a:moveTo>
                    <a:pt x="7247" y="0"/>
                  </a:moveTo>
                  <a:cubicBezTo>
                    <a:pt x="3258" y="0"/>
                    <a:pt x="1" y="3258"/>
                    <a:pt x="1" y="7247"/>
                  </a:cubicBezTo>
                  <a:cubicBezTo>
                    <a:pt x="1" y="11236"/>
                    <a:pt x="3258" y="14561"/>
                    <a:pt x="7247" y="14561"/>
                  </a:cubicBezTo>
                  <a:cubicBezTo>
                    <a:pt x="11303" y="14561"/>
                    <a:pt x="14561" y="11236"/>
                    <a:pt x="14561" y="7247"/>
                  </a:cubicBezTo>
                  <a:cubicBezTo>
                    <a:pt x="14561" y="3258"/>
                    <a:pt x="11303" y="0"/>
                    <a:pt x="7247"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3" name="Google Shape;53;p1"/>
            <p:cNvSpPr/>
            <p:nvPr/>
          </p:nvSpPr>
          <p:spPr>
            <a:xfrm>
              <a:off x="1069175" y="3494075"/>
              <a:ext cx="377325" cy="377325"/>
            </a:xfrm>
            <a:custGeom>
              <a:rect b="b" l="l" r="r" t="t"/>
              <a:pathLst>
                <a:path extrusionOk="0" h="15093" w="15093">
                  <a:moveTo>
                    <a:pt x="7579" y="0"/>
                  </a:moveTo>
                  <a:cubicBezTo>
                    <a:pt x="3391" y="0"/>
                    <a:pt x="0" y="3391"/>
                    <a:pt x="0" y="7580"/>
                  </a:cubicBezTo>
                  <a:cubicBezTo>
                    <a:pt x="0" y="11702"/>
                    <a:pt x="3391" y="15092"/>
                    <a:pt x="7579" y="15092"/>
                  </a:cubicBezTo>
                  <a:cubicBezTo>
                    <a:pt x="11701" y="15092"/>
                    <a:pt x="15092" y="11702"/>
                    <a:pt x="15092" y="7580"/>
                  </a:cubicBezTo>
                  <a:cubicBezTo>
                    <a:pt x="15092" y="3391"/>
                    <a:pt x="11701" y="0"/>
                    <a:pt x="7579"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sp>
          <p:nvSpPr>
            <p:cNvPr id="54" name="Google Shape;54;p1"/>
            <p:cNvSpPr/>
            <p:nvPr/>
          </p:nvSpPr>
          <p:spPr>
            <a:xfrm>
              <a:off x="650325" y="3533975"/>
              <a:ext cx="299200" cy="299200"/>
            </a:xfrm>
            <a:custGeom>
              <a:rect b="b" l="l" r="r" t="t"/>
              <a:pathLst>
                <a:path extrusionOk="0" h="11968" w="11968">
                  <a:moveTo>
                    <a:pt x="5984" y="0"/>
                  </a:moveTo>
                  <a:cubicBezTo>
                    <a:pt x="2660" y="0"/>
                    <a:pt x="0" y="2659"/>
                    <a:pt x="0" y="5984"/>
                  </a:cubicBezTo>
                  <a:cubicBezTo>
                    <a:pt x="0" y="9241"/>
                    <a:pt x="2660" y="11967"/>
                    <a:pt x="5984" y="11967"/>
                  </a:cubicBezTo>
                  <a:cubicBezTo>
                    <a:pt x="9241" y="11967"/>
                    <a:pt x="11967" y="9241"/>
                    <a:pt x="11967" y="5984"/>
                  </a:cubicBezTo>
                  <a:cubicBezTo>
                    <a:pt x="11967" y="2659"/>
                    <a:pt x="9241" y="0"/>
                    <a:pt x="5984" y="0"/>
                  </a:cubicBezTo>
                  <a:close/>
                </a:path>
              </a:pathLst>
            </a:custGeom>
            <a:solidFill>
              <a:srgbClr val="662E7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Work Sans"/>
                <a:ea typeface="Work Sans"/>
                <a:cs typeface="Work Sans"/>
                <a:sym typeface="Work Sans"/>
              </a:endParaRPr>
            </a:p>
          </p:txBody>
        </p:sp>
      </p:gr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5461">
          <p15:clr>
            <a:srgbClr val="E46962"/>
          </p15:clr>
        </p15:guide>
        <p15:guide id="2" orient="horz" pos="3002">
          <p15:clr>
            <a:srgbClr val="E46962"/>
          </p15:clr>
        </p15:guide>
        <p15:guide id="3" pos="4331">
          <p15:clr>
            <a:srgbClr val="E46962"/>
          </p15:clr>
        </p15:guide>
        <p15:guide id="4" pos="4217">
          <p15:clr>
            <a:srgbClr val="E46962"/>
          </p15:clr>
        </p15:guide>
        <p15:guide id="5" pos="3087">
          <p15:clr>
            <a:srgbClr val="E46962"/>
          </p15:clr>
        </p15:guide>
        <p15:guide id="6" pos="2974">
          <p15:clr>
            <a:srgbClr val="E46962"/>
          </p15:clr>
        </p15:guide>
        <p15:guide id="7" pos="1844">
          <p15:clr>
            <a:srgbClr val="E46962"/>
          </p15:clr>
        </p15:guide>
        <p15:guide id="8" pos="1731">
          <p15:clr>
            <a:srgbClr val="E46962"/>
          </p15:clr>
        </p15:guide>
        <p15:guide id="9" pos="601">
          <p15:clr>
            <a:srgbClr val="E46962"/>
          </p15:clr>
        </p15:guide>
        <p15:guide id="10" pos="299">
          <p15:clr>
            <a:srgbClr val="E46962"/>
          </p15:clr>
        </p15:guide>
        <p15:guide id="11" orient="horz" pos="240">
          <p15:clr>
            <a:srgbClr val="E46962"/>
          </p15:clr>
        </p15:guide>
        <p15:guide id="12" orient="horz" pos="946">
          <p15:clr>
            <a:srgbClr val="E46962"/>
          </p15:clr>
        </p15:guide>
        <p15:guide id="13" orient="horz" pos="1025">
          <p15:clr>
            <a:srgbClr val="E46962"/>
          </p15:clr>
        </p15:guide>
        <p15:guide id="14" pos="1788">
          <p15:clr>
            <a:srgbClr val="E46962"/>
          </p15:clr>
        </p15:guide>
        <p15:guide id="15" pos="3031">
          <p15:clr>
            <a:srgbClr val="E46962"/>
          </p15:clr>
        </p15:guide>
        <p15:guide id="16" pos="4274">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1.png"/><Relationship Id="rId4" Type="http://schemas.openxmlformats.org/officeDocument/2006/relationships/image" Target="../media/image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9.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4" name="Shape 954"/>
        <p:cNvGrpSpPr/>
        <p:nvPr/>
      </p:nvGrpSpPr>
      <p:grpSpPr>
        <a:xfrm>
          <a:off x="0" y="0"/>
          <a:ext cx="0" cy="0"/>
          <a:chOff x="0" y="0"/>
          <a:chExt cx="0" cy="0"/>
        </a:xfrm>
      </p:grpSpPr>
      <p:sp>
        <p:nvSpPr>
          <p:cNvPr id="955" name="Google Shape;955;p33"/>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956" name="Google Shape;956;p33"/>
          <p:cNvSpPr txBox="1"/>
          <p:nvPr/>
        </p:nvSpPr>
        <p:spPr>
          <a:xfrm>
            <a:off x="6270175" y="360611"/>
            <a:ext cx="1902300" cy="5016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000000"/>
              </a:buClr>
              <a:buSzPts val="1100"/>
              <a:buFont typeface="Arial"/>
              <a:buNone/>
            </a:pPr>
            <a:r>
              <a:rPr lang="fr" sz="1100">
                <a:solidFill>
                  <a:schemeClr val="lt1"/>
                </a:solidFill>
                <a:latin typeface="Work Sans Medium"/>
                <a:ea typeface="Work Sans Medium"/>
                <a:cs typeface="Work Sans Medium"/>
                <a:sym typeface="Work Sans Medium"/>
              </a:rPr>
              <a:t>2024-04-22</a:t>
            </a:r>
            <a:endParaRPr b="0" i="0" sz="1100" u="none" cap="none" strike="noStrike">
              <a:solidFill>
                <a:schemeClr val="lt1"/>
              </a:solidFill>
              <a:latin typeface="Work Sans Medium"/>
              <a:ea typeface="Work Sans Medium"/>
              <a:cs typeface="Work Sans Medium"/>
              <a:sym typeface="Work Sans Medium"/>
            </a:endParaRPr>
          </a:p>
        </p:txBody>
      </p:sp>
      <p:sp>
        <p:nvSpPr>
          <p:cNvPr id="957" name="Google Shape;957;p33"/>
          <p:cNvSpPr txBox="1"/>
          <p:nvPr>
            <p:ph type="ctrTitle"/>
          </p:nvPr>
        </p:nvSpPr>
        <p:spPr>
          <a:xfrm>
            <a:off x="1106500" y="1081200"/>
            <a:ext cx="6258000" cy="22971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3800"/>
              <a:buNone/>
            </a:pPr>
            <a:r>
              <a:rPr b="1" lang="fr"/>
              <a:t>Investigating</a:t>
            </a:r>
            <a:r>
              <a:rPr b="1" lang="fr"/>
              <a:t> Robustness of VLMs using LLMs</a:t>
            </a:r>
            <a:endParaRPr b="1"/>
          </a:p>
        </p:txBody>
      </p:sp>
      <p:sp>
        <p:nvSpPr>
          <p:cNvPr id="958" name="Google Shape;958;p33"/>
          <p:cNvSpPr txBox="1"/>
          <p:nvPr>
            <p:ph idx="1" type="subTitle"/>
          </p:nvPr>
        </p:nvSpPr>
        <p:spPr>
          <a:xfrm>
            <a:off x="1106500" y="3789625"/>
            <a:ext cx="5588100" cy="90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fr"/>
              <a:t>Kanishk Jain, Nathan Cormerais, Youry Macius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sp>
        <p:nvSpPr>
          <p:cNvPr id="1033" name="Google Shape;1033;p42"/>
          <p:cNvSpPr txBox="1"/>
          <p:nvPr>
            <p:ph type="title"/>
          </p:nvPr>
        </p:nvSpPr>
        <p:spPr>
          <a:xfrm>
            <a:off x="864000" y="218418"/>
            <a:ext cx="7894800" cy="9606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fr" sz="2800"/>
              <a:t>OOD (Out-Of-Distribution) question generation</a:t>
            </a:r>
            <a:endParaRPr b="1" sz="2800"/>
          </a:p>
        </p:txBody>
      </p:sp>
      <p:sp>
        <p:nvSpPr>
          <p:cNvPr id="1034" name="Google Shape;1034;p42"/>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1035" name="Google Shape;1035;p42"/>
          <p:cNvSpPr txBox="1"/>
          <p:nvPr>
            <p:ph idx="1" type="body"/>
          </p:nvPr>
        </p:nvSpPr>
        <p:spPr>
          <a:xfrm>
            <a:off x="864000" y="1501200"/>
            <a:ext cx="7894800" cy="31572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fr" sz="1500">
                <a:latin typeface="Arial"/>
                <a:ea typeface="Arial"/>
                <a:cs typeface="Arial"/>
                <a:sym typeface="Arial"/>
              </a:rPr>
              <a:t>OOD (Out-of-Distribution) question generation refers to the task of generating questions that are </a:t>
            </a:r>
            <a:r>
              <a:rPr b="1" lang="fr" sz="1500">
                <a:latin typeface="Arial"/>
                <a:ea typeface="Arial"/>
                <a:cs typeface="Arial"/>
                <a:sym typeface="Arial"/>
              </a:rPr>
              <a:t>outside the distribution of the training data</a:t>
            </a:r>
            <a:r>
              <a:rPr lang="fr" sz="1500">
                <a:latin typeface="Arial"/>
                <a:ea typeface="Arial"/>
                <a:cs typeface="Arial"/>
                <a:sym typeface="Arial"/>
              </a:rPr>
              <a:t>, but still relevant and meaningful. It can help </a:t>
            </a:r>
            <a:r>
              <a:rPr b="1" lang="fr" sz="1500">
                <a:latin typeface="Arial"/>
                <a:ea typeface="Arial"/>
                <a:cs typeface="Arial"/>
                <a:sym typeface="Arial"/>
              </a:rPr>
              <a:t>improve the robustness and generalization of language models and question answering systems</a:t>
            </a:r>
            <a:r>
              <a:rPr lang="fr" sz="1500">
                <a:latin typeface="Arial"/>
                <a:ea typeface="Arial"/>
                <a:cs typeface="Arial"/>
                <a:sym typeface="Arial"/>
              </a:rPr>
              <a:t>.</a:t>
            </a:r>
            <a:endParaRPr sz="1500">
              <a:latin typeface="Arial"/>
              <a:ea typeface="Arial"/>
              <a:cs typeface="Arial"/>
              <a:sym typeface="Arial"/>
            </a:endParaRPr>
          </a:p>
          <a:p>
            <a:pPr indent="0" lvl="0" marL="0" rtl="0" algn="l">
              <a:lnSpc>
                <a:spcPct val="115000"/>
              </a:lnSpc>
              <a:spcBef>
                <a:spcPts val="1200"/>
              </a:spcBef>
              <a:spcAft>
                <a:spcPts val="0"/>
              </a:spcAft>
              <a:buNone/>
            </a:pPr>
            <a:r>
              <a:rPr lang="fr" sz="1500">
                <a:latin typeface="Arial"/>
                <a:ea typeface="Arial"/>
                <a:cs typeface="Arial"/>
                <a:sym typeface="Arial"/>
              </a:rPr>
              <a:t>There are several approaches to OOD question generation, including:</a:t>
            </a:r>
            <a:endParaRPr sz="1500">
              <a:latin typeface="Arial"/>
              <a:ea typeface="Arial"/>
              <a:cs typeface="Arial"/>
              <a:sym typeface="Arial"/>
            </a:endParaRPr>
          </a:p>
          <a:p>
            <a:pPr indent="-323850" lvl="0" marL="457200" rtl="0" algn="l">
              <a:lnSpc>
                <a:spcPct val="115000"/>
              </a:lnSpc>
              <a:spcBef>
                <a:spcPts val="1200"/>
              </a:spcBef>
              <a:spcAft>
                <a:spcPts val="0"/>
              </a:spcAft>
              <a:buClr>
                <a:schemeClr val="dk1"/>
              </a:buClr>
              <a:buSzPts val="1500"/>
              <a:buFont typeface="Arial"/>
              <a:buAutoNum type="arabicPeriod"/>
            </a:pPr>
            <a:r>
              <a:rPr b="1" lang="fr" sz="1500">
                <a:latin typeface="Arial"/>
                <a:ea typeface="Arial"/>
                <a:cs typeface="Arial"/>
                <a:sym typeface="Arial"/>
              </a:rPr>
              <a:t>Paraphrasing</a:t>
            </a:r>
            <a:r>
              <a:rPr lang="fr" sz="1500">
                <a:latin typeface="Arial"/>
                <a:ea typeface="Arial"/>
                <a:cs typeface="Arial"/>
                <a:sym typeface="Arial"/>
              </a:rPr>
              <a:t>: generating paraphrased versions of existing questions</a:t>
            </a:r>
            <a:endParaRPr sz="1500">
              <a:latin typeface="Arial"/>
              <a:ea typeface="Arial"/>
              <a:cs typeface="Arial"/>
              <a:sym typeface="Arial"/>
            </a:endParaRPr>
          </a:p>
          <a:p>
            <a:pPr indent="-323850" lvl="0" marL="457200" rtl="0" algn="l">
              <a:lnSpc>
                <a:spcPct val="115000"/>
              </a:lnSpc>
              <a:spcBef>
                <a:spcPts val="0"/>
              </a:spcBef>
              <a:spcAft>
                <a:spcPts val="0"/>
              </a:spcAft>
              <a:buClr>
                <a:schemeClr val="dk1"/>
              </a:buClr>
              <a:buSzPts val="1500"/>
              <a:buFont typeface="Arial"/>
              <a:buAutoNum type="arabicPeriod"/>
            </a:pPr>
            <a:r>
              <a:rPr b="1" lang="fr" sz="1500">
                <a:latin typeface="Arial"/>
                <a:ea typeface="Arial"/>
                <a:cs typeface="Arial"/>
                <a:sym typeface="Arial"/>
              </a:rPr>
              <a:t>Template-based generation</a:t>
            </a:r>
            <a:r>
              <a:rPr lang="fr" sz="1500">
                <a:latin typeface="Arial"/>
                <a:ea typeface="Arial"/>
                <a:cs typeface="Arial"/>
                <a:sym typeface="Arial"/>
              </a:rPr>
              <a:t>: using templates to generate new questions</a:t>
            </a:r>
            <a:endParaRPr sz="1500">
              <a:latin typeface="Arial"/>
              <a:ea typeface="Arial"/>
              <a:cs typeface="Arial"/>
              <a:sym typeface="Arial"/>
            </a:endParaRPr>
          </a:p>
          <a:p>
            <a:pPr indent="-323850" lvl="0" marL="457200" rtl="0" algn="l">
              <a:lnSpc>
                <a:spcPct val="115000"/>
              </a:lnSpc>
              <a:spcBef>
                <a:spcPts val="0"/>
              </a:spcBef>
              <a:spcAft>
                <a:spcPts val="0"/>
              </a:spcAft>
              <a:buClr>
                <a:schemeClr val="dk1"/>
              </a:buClr>
              <a:buSzPts val="1500"/>
              <a:buFont typeface="Arial"/>
              <a:buAutoNum type="arabicPeriod"/>
            </a:pPr>
            <a:r>
              <a:rPr b="1" lang="fr" sz="1500">
                <a:latin typeface="Arial"/>
                <a:ea typeface="Arial"/>
                <a:cs typeface="Arial"/>
                <a:sym typeface="Arial"/>
              </a:rPr>
              <a:t>Language model-based generation</a:t>
            </a:r>
            <a:r>
              <a:rPr lang="fr" sz="1500">
                <a:latin typeface="Arial"/>
                <a:ea typeface="Arial"/>
                <a:cs typeface="Arial"/>
                <a:sym typeface="Arial"/>
              </a:rPr>
              <a:t>: using language models to generate new questions</a:t>
            </a:r>
            <a:endParaRPr sz="1500">
              <a:latin typeface="Arial"/>
              <a:ea typeface="Arial"/>
              <a:cs typeface="Arial"/>
              <a:sym typeface="Arial"/>
            </a:endParaRPr>
          </a:p>
          <a:p>
            <a:pPr indent="-323850" lvl="0" marL="457200" rtl="0" algn="l">
              <a:lnSpc>
                <a:spcPct val="115000"/>
              </a:lnSpc>
              <a:spcBef>
                <a:spcPts val="0"/>
              </a:spcBef>
              <a:spcAft>
                <a:spcPts val="0"/>
              </a:spcAft>
              <a:buClr>
                <a:schemeClr val="dk1"/>
              </a:buClr>
              <a:buSzPts val="1500"/>
              <a:buFont typeface="Arial"/>
              <a:buAutoNum type="arabicPeriod"/>
            </a:pPr>
            <a:r>
              <a:rPr b="1" lang="fr" sz="1500">
                <a:latin typeface="Arial"/>
                <a:ea typeface="Arial"/>
                <a:cs typeface="Arial"/>
                <a:sym typeface="Arial"/>
              </a:rPr>
              <a:t>Hybrid approaches</a:t>
            </a:r>
            <a:r>
              <a:rPr lang="fr" sz="1500">
                <a:latin typeface="Arial"/>
                <a:ea typeface="Arial"/>
                <a:cs typeface="Arial"/>
                <a:sym typeface="Arial"/>
              </a:rPr>
              <a:t>: combining multiple methods above</a:t>
            </a:r>
            <a:endParaRPr sz="15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3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9" name="Shape 1039"/>
        <p:cNvGrpSpPr/>
        <p:nvPr/>
      </p:nvGrpSpPr>
      <p:grpSpPr>
        <a:xfrm>
          <a:off x="0" y="0"/>
          <a:ext cx="0" cy="0"/>
          <a:chOff x="0" y="0"/>
          <a:chExt cx="0" cy="0"/>
        </a:xfrm>
      </p:grpSpPr>
      <p:sp>
        <p:nvSpPr>
          <p:cNvPr id="1040" name="Google Shape;1040;p43"/>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3300"/>
              <a:buNone/>
            </a:pPr>
            <a:r>
              <a:rPr lang="fr"/>
              <a:t>Motivation</a:t>
            </a:r>
            <a:endParaRPr/>
          </a:p>
        </p:txBody>
      </p:sp>
      <p:sp>
        <p:nvSpPr>
          <p:cNvPr id="1041" name="Google Shape;1041;p43"/>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fr"/>
              <a:t>‹#›</a:t>
            </a:fld>
            <a:endParaRPr/>
          </a:p>
        </p:txBody>
      </p:sp>
      <p:sp>
        <p:nvSpPr>
          <p:cNvPr id="1042" name="Google Shape;1042;p43"/>
          <p:cNvSpPr txBox="1"/>
          <p:nvPr/>
        </p:nvSpPr>
        <p:spPr>
          <a:xfrm>
            <a:off x="864000" y="179816"/>
            <a:ext cx="17508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lang="fr" sz="3000">
                <a:solidFill>
                  <a:schemeClr val="dk1"/>
                </a:solidFill>
                <a:latin typeface="Work Sans"/>
                <a:ea typeface="Work Sans"/>
                <a:cs typeface="Work Sans"/>
                <a:sym typeface="Work Sans"/>
              </a:rPr>
              <a:t>2</a:t>
            </a:r>
            <a:r>
              <a:rPr b="0" i="0" lang="fr" sz="3000" u="none" cap="none" strike="noStrike">
                <a:solidFill>
                  <a:schemeClr val="dk1"/>
                </a:solidFill>
                <a:latin typeface="Work Sans"/>
                <a:ea typeface="Work Sans"/>
                <a:cs typeface="Work Sans"/>
                <a:sym typeface="Work Sans"/>
              </a:rPr>
              <a:t>.</a:t>
            </a:r>
            <a:r>
              <a:rPr lang="fr" sz="3000">
                <a:solidFill>
                  <a:schemeClr val="dk1"/>
                </a:solidFill>
                <a:latin typeface="Work Sans"/>
                <a:ea typeface="Work Sans"/>
                <a:cs typeface="Work Sans"/>
                <a:sym typeface="Work Sans"/>
              </a:rPr>
              <a:t>0</a:t>
            </a:r>
            <a:endParaRPr b="0" i="0" sz="3000" u="none" cap="none" strike="noStrike">
              <a:solidFill>
                <a:schemeClr val="dk1"/>
              </a:solidFill>
              <a:latin typeface="Work Sans"/>
              <a:ea typeface="Work Sans"/>
              <a:cs typeface="Work Sans"/>
              <a:sym typeface="Work Sans"/>
            </a:endParaRPr>
          </a:p>
        </p:txBody>
      </p:sp>
      <p:sp>
        <p:nvSpPr>
          <p:cNvPr id="1043" name="Google Shape;1043;p43"/>
          <p:cNvSpPr txBox="1"/>
          <p:nvPr/>
        </p:nvSpPr>
        <p:spPr>
          <a:xfrm>
            <a:off x="954000" y="4766400"/>
            <a:ext cx="22785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Investigating</a:t>
            </a:r>
            <a:r>
              <a:rPr lang="fr" sz="750">
                <a:solidFill>
                  <a:schemeClr val="dk1"/>
                </a:solidFill>
                <a:latin typeface="Work Sans Medium"/>
                <a:ea typeface="Work Sans Medium"/>
                <a:cs typeface="Work Sans Medium"/>
                <a:sym typeface="Work Sans Medium"/>
              </a:rPr>
              <a:t> Robustness of VLMs using LLMs</a:t>
            </a:r>
            <a:endParaRPr b="0" i="0" sz="750" u="none" cap="none" strike="noStrike">
              <a:solidFill>
                <a:schemeClr val="dk1"/>
              </a:solidFill>
              <a:latin typeface="Work Sans Medium"/>
              <a:ea typeface="Work Sans Medium"/>
              <a:cs typeface="Work Sans Medium"/>
              <a:sym typeface="Work Sans Medium"/>
            </a:endParaRPr>
          </a:p>
        </p:txBody>
      </p:sp>
      <p:sp>
        <p:nvSpPr>
          <p:cNvPr id="1044" name="Google Shape;1044;p43"/>
          <p:cNvSpPr txBox="1"/>
          <p:nvPr/>
        </p:nvSpPr>
        <p:spPr>
          <a:xfrm>
            <a:off x="3232496" y="4766400"/>
            <a:ext cx="17937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22</a:t>
            </a:r>
            <a:r>
              <a:rPr b="0" i="0" lang="fr" sz="750" u="none" cap="none" strike="noStrike">
                <a:solidFill>
                  <a:schemeClr val="dk1"/>
                </a:solidFill>
                <a:latin typeface="Work Sans Medium"/>
                <a:ea typeface="Work Sans Medium"/>
                <a:cs typeface="Work Sans Medium"/>
                <a:sym typeface="Work Sans Medium"/>
              </a:rPr>
              <a:t>-</a:t>
            </a:r>
            <a:r>
              <a:rPr lang="fr" sz="750">
                <a:solidFill>
                  <a:schemeClr val="dk1"/>
                </a:solidFill>
                <a:latin typeface="Work Sans Medium"/>
                <a:ea typeface="Work Sans Medium"/>
                <a:cs typeface="Work Sans Medium"/>
                <a:sym typeface="Work Sans Medium"/>
              </a:rPr>
              <a:t>04-2024</a:t>
            </a:r>
            <a:endParaRPr b="0" i="0" sz="750" u="none" cap="none" strike="noStrike">
              <a:solidFill>
                <a:schemeClr val="dk1"/>
              </a:solidFill>
              <a:latin typeface="Work Sans Medium"/>
              <a:ea typeface="Work Sans Medium"/>
              <a:cs typeface="Work Sans Medium"/>
              <a:sym typeface="Work Sans Medium"/>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8" name="Shape 1048"/>
        <p:cNvGrpSpPr/>
        <p:nvPr/>
      </p:nvGrpSpPr>
      <p:grpSpPr>
        <a:xfrm>
          <a:off x="0" y="0"/>
          <a:ext cx="0" cy="0"/>
          <a:chOff x="0" y="0"/>
          <a:chExt cx="0" cy="0"/>
        </a:xfrm>
      </p:grpSpPr>
      <p:sp>
        <p:nvSpPr>
          <p:cNvPr id="1049" name="Google Shape;1049;p44"/>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Motivation</a:t>
            </a:r>
            <a:endParaRPr/>
          </a:p>
        </p:txBody>
      </p:sp>
      <p:sp>
        <p:nvSpPr>
          <p:cNvPr id="1050" name="Google Shape;1050;p44"/>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1051" name="Google Shape;1051;p44"/>
          <p:cNvSpPr txBox="1"/>
          <p:nvPr>
            <p:ph idx="1" type="body"/>
          </p:nvPr>
        </p:nvSpPr>
        <p:spPr>
          <a:xfrm>
            <a:off x="864000" y="1501200"/>
            <a:ext cx="7894800" cy="20532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fr" sz="1700"/>
              <a:t>Challenges faced by VLMs for VQA tasks</a:t>
            </a:r>
            <a:endParaRPr sz="1700"/>
          </a:p>
          <a:p>
            <a:pPr indent="-336550" lvl="0" marL="457200" rtl="0" algn="l">
              <a:lnSpc>
                <a:spcPct val="150000"/>
              </a:lnSpc>
              <a:spcBef>
                <a:spcPts val="1000"/>
              </a:spcBef>
              <a:spcAft>
                <a:spcPts val="0"/>
              </a:spcAft>
              <a:buSzPts val="1700"/>
              <a:buAutoNum type="arabicPeriod"/>
            </a:pPr>
            <a:r>
              <a:rPr b="1" lang="fr" sz="1700"/>
              <a:t>Struggle significantly when faced with questions that fall outside their training distribution</a:t>
            </a:r>
            <a:endParaRPr sz="1700"/>
          </a:p>
          <a:p>
            <a:pPr indent="-336550" lvl="0" marL="457200" rtl="0" algn="l">
              <a:lnSpc>
                <a:spcPct val="150000"/>
              </a:lnSpc>
              <a:spcBef>
                <a:spcPts val="0"/>
              </a:spcBef>
              <a:spcAft>
                <a:spcPts val="0"/>
              </a:spcAft>
              <a:buSzPts val="1700"/>
              <a:buAutoNum type="arabicPeriod"/>
            </a:pPr>
            <a:r>
              <a:rPr lang="fr" sz="1700"/>
              <a:t>Answer question without utilizing the visual context in the image</a:t>
            </a:r>
            <a:endParaRPr b="1" sz="1700"/>
          </a:p>
          <a:p>
            <a:pPr indent="-336550" lvl="0" marL="457200" rtl="0" algn="l">
              <a:lnSpc>
                <a:spcPct val="150000"/>
              </a:lnSpc>
              <a:spcBef>
                <a:spcPts val="0"/>
              </a:spcBef>
              <a:spcAft>
                <a:spcPts val="0"/>
              </a:spcAft>
              <a:buSzPts val="1700"/>
              <a:buAutoNum type="arabicPeriod"/>
            </a:pPr>
            <a:r>
              <a:rPr lang="fr" sz="1700"/>
              <a:t>Leverage shortcuts in the dataset in the form of biases</a:t>
            </a:r>
            <a:endParaRPr sz="17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5" name="Shape 1055"/>
        <p:cNvGrpSpPr/>
        <p:nvPr/>
      </p:nvGrpSpPr>
      <p:grpSpPr>
        <a:xfrm>
          <a:off x="0" y="0"/>
          <a:ext cx="0" cy="0"/>
          <a:chOff x="0" y="0"/>
          <a:chExt cx="0" cy="0"/>
        </a:xfrm>
      </p:grpSpPr>
      <p:sp>
        <p:nvSpPr>
          <p:cNvPr id="1056" name="Google Shape;1056;p45"/>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3300"/>
              <a:buNone/>
            </a:pPr>
            <a:r>
              <a:rPr lang="fr"/>
              <a:t>Contributions</a:t>
            </a:r>
            <a:endParaRPr/>
          </a:p>
        </p:txBody>
      </p:sp>
      <p:sp>
        <p:nvSpPr>
          <p:cNvPr id="1057" name="Google Shape;1057;p45"/>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fr"/>
              <a:t>‹#›</a:t>
            </a:fld>
            <a:endParaRPr/>
          </a:p>
        </p:txBody>
      </p:sp>
      <p:sp>
        <p:nvSpPr>
          <p:cNvPr id="1058" name="Google Shape;1058;p45"/>
          <p:cNvSpPr txBox="1"/>
          <p:nvPr/>
        </p:nvSpPr>
        <p:spPr>
          <a:xfrm>
            <a:off x="864000" y="179816"/>
            <a:ext cx="17508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lang="fr" sz="3000">
                <a:solidFill>
                  <a:schemeClr val="dk1"/>
                </a:solidFill>
                <a:latin typeface="Work Sans"/>
                <a:ea typeface="Work Sans"/>
                <a:cs typeface="Work Sans"/>
                <a:sym typeface="Work Sans"/>
              </a:rPr>
              <a:t>4</a:t>
            </a:r>
            <a:r>
              <a:rPr b="0" i="0" lang="fr" sz="3000" u="none" cap="none" strike="noStrike">
                <a:solidFill>
                  <a:schemeClr val="dk1"/>
                </a:solidFill>
                <a:latin typeface="Work Sans"/>
                <a:ea typeface="Work Sans"/>
                <a:cs typeface="Work Sans"/>
                <a:sym typeface="Work Sans"/>
              </a:rPr>
              <a:t>.</a:t>
            </a:r>
            <a:r>
              <a:rPr lang="fr" sz="3000">
                <a:solidFill>
                  <a:schemeClr val="dk1"/>
                </a:solidFill>
                <a:latin typeface="Work Sans"/>
                <a:ea typeface="Work Sans"/>
                <a:cs typeface="Work Sans"/>
                <a:sym typeface="Work Sans"/>
              </a:rPr>
              <a:t>0</a:t>
            </a:r>
            <a:endParaRPr b="0" i="0" sz="3000" u="none" cap="none" strike="noStrike">
              <a:solidFill>
                <a:schemeClr val="dk1"/>
              </a:solidFill>
              <a:latin typeface="Work Sans"/>
              <a:ea typeface="Work Sans"/>
              <a:cs typeface="Work Sans"/>
              <a:sym typeface="Work Sans"/>
            </a:endParaRPr>
          </a:p>
        </p:txBody>
      </p:sp>
      <p:sp>
        <p:nvSpPr>
          <p:cNvPr id="1059" name="Google Shape;1059;p45"/>
          <p:cNvSpPr txBox="1"/>
          <p:nvPr/>
        </p:nvSpPr>
        <p:spPr>
          <a:xfrm>
            <a:off x="954000" y="4766400"/>
            <a:ext cx="22785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Investigating</a:t>
            </a:r>
            <a:r>
              <a:rPr lang="fr" sz="750">
                <a:solidFill>
                  <a:schemeClr val="dk1"/>
                </a:solidFill>
                <a:latin typeface="Work Sans Medium"/>
                <a:ea typeface="Work Sans Medium"/>
                <a:cs typeface="Work Sans Medium"/>
                <a:sym typeface="Work Sans Medium"/>
              </a:rPr>
              <a:t> Robustness of VLMs using LLMs</a:t>
            </a:r>
            <a:endParaRPr b="0" i="0" sz="750" u="none" cap="none" strike="noStrike">
              <a:solidFill>
                <a:schemeClr val="dk1"/>
              </a:solidFill>
              <a:latin typeface="Work Sans Medium"/>
              <a:ea typeface="Work Sans Medium"/>
              <a:cs typeface="Work Sans Medium"/>
              <a:sym typeface="Work Sans Medium"/>
            </a:endParaRPr>
          </a:p>
        </p:txBody>
      </p:sp>
      <p:sp>
        <p:nvSpPr>
          <p:cNvPr id="1060" name="Google Shape;1060;p45"/>
          <p:cNvSpPr txBox="1"/>
          <p:nvPr/>
        </p:nvSpPr>
        <p:spPr>
          <a:xfrm>
            <a:off x="3232496" y="4766400"/>
            <a:ext cx="17937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22</a:t>
            </a:r>
            <a:r>
              <a:rPr b="0" i="0" lang="fr" sz="750" u="none" cap="none" strike="noStrike">
                <a:solidFill>
                  <a:schemeClr val="dk1"/>
                </a:solidFill>
                <a:latin typeface="Work Sans Medium"/>
                <a:ea typeface="Work Sans Medium"/>
                <a:cs typeface="Work Sans Medium"/>
                <a:sym typeface="Work Sans Medium"/>
              </a:rPr>
              <a:t>-</a:t>
            </a:r>
            <a:r>
              <a:rPr lang="fr" sz="750">
                <a:solidFill>
                  <a:schemeClr val="dk1"/>
                </a:solidFill>
                <a:latin typeface="Work Sans Medium"/>
                <a:ea typeface="Work Sans Medium"/>
                <a:cs typeface="Work Sans Medium"/>
                <a:sym typeface="Work Sans Medium"/>
              </a:rPr>
              <a:t>04-2024</a:t>
            </a:r>
            <a:endParaRPr b="0" i="0" sz="750" u="none" cap="none" strike="noStrike">
              <a:solidFill>
                <a:schemeClr val="dk1"/>
              </a:solidFill>
              <a:latin typeface="Work Sans Medium"/>
              <a:ea typeface="Work Sans Medium"/>
              <a:cs typeface="Work Sans Medium"/>
              <a:sym typeface="Work Sans Medium"/>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4" name="Shape 1064"/>
        <p:cNvGrpSpPr/>
        <p:nvPr/>
      </p:nvGrpSpPr>
      <p:grpSpPr>
        <a:xfrm>
          <a:off x="0" y="0"/>
          <a:ext cx="0" cy="0"/>
          <a:chOff x="0" y="0"/>
          <a:chExt cx="0" cy="0"/>
        </a:xfrm>
      </p:grpSpPr>
      <p:sp>
        <p:nvSpPr>
          <p:cNvPr id="1065" name="Google Shape;1065;p46"/>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W</a:t>
            </a:r>
            <a:r>
              <a:rPr lang="fr"/>
              <a:t>hat kind of Questions fool VLMs?</a:t>
            </a:r>
            <a:endParaRPr/>
          </a:p>
        </p:txBody>
      </p:sp>
      <p:sp>
        <p:nvSpPr>
          <p:cNvPr id="1066" name="Google Shape;1066;p46"/>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fr"/>
              <a:t>‹#›</a:t>
            </a:fld>
            <a:endParaRPr/>
          </a:p>
        </p:txBody>
      </p:sp>
      <p:sp>
        <p:nvSpPr>
          <p:cNvPr id="1067" name="Google Shape;1067;p46"/>
          <p:cNvSpPr txBox="1"/>
          <p:nvPr>
            <p:ph idx="1" type="body"/>
          </p:nvPr>
        </p:nvSpPr>
        <p:spPr>
          <a:xfrm>
            <a:off x="864388" y="1344063"/>
            <a:ext cx="7894800" cy="492600"/>
          </a:xfrm>
          <a:prstGeom prst="rect">
            <a:avLst/>
          </a:prstGeom>
        </p:spPr>
        <p:txBody>
          <a:bodyPr anchorCtr="0" anchor="t" bIns="91425" lIns="91425" spcFirstLastPara="1" rIns="91425" wrap="square" tIns="91425">
            <a:spAutoFit/>
          </a:bodyPr>
          <a:lstStyle/>
          <a:p>
            <a:pPr indent="0" lvl="0" marL="0" rtl="0" algn="l">
              <a:lnSpc>
                <a:spcPct val="115000"/>
              </a:lnSpc>
              <a:spcBef>
                <a:spcPts val="0"/>
              </a:spcBef>
              <a:spcAft>
                <a:spcPts val="1000"/>
              </a:spcAft>
              <a:buNone/>
            </a:pPr>
            <a:r>
              <a:rPr lang="fr" sz="2000"/>
              <a:t>Currently we rely on humans for coming up with questions </a:t>
            </a:r>
            <a:endParaRPr sz="2000"/>
          </a:p>
        </p:txBody>
      </p:sp>
      <p:sp>
        <p:nvSpPr>
          <p:cNvPr id="1068" name="Google Shape;1068;p46"/>
          <p:cNvSpPr txBox="1"/>
          <p:nvPr/>
        </p:nvSpPr>
        <p:spPr>
          <a:xfrm>
            <a:off x="2680263" y="2340900"/>
            <a:ext cx="3783600" cy="461700"/>
          </a:xfrm>
          <a:prstGeom prst="rect">
            <a:avLst/>
          </a:prstGeom>
          <a:noFill/>
          <a:ln>
            <a:noFill/>
          </a:ln>
        </p:spPr>
        <p:txBody>
          <a:bodyPr anchorCtr="0" anchor="ctr" bIns="91425" lIns="91425" spcFirstLastPara="1" rIns="91425" wrap="square" tIns="91425">
            <a:spAutoFit/>
          </a:bodyPr>
          <a:lstStyle/>
          <a:p>
            <a:pPr indent="0" lvl="0" marL="0" rtl="0" algn="ctr">
              <a:spcBef>
                <a:spcPts val="0"/>
              </a:spcBef>
              <a:spcAft>
                <a:spcPts val="0"/>
              </a:spcAft>
              <a:buNone/>
            </a:pPr>
            <a:r>
              <a:rPr lang="fr" sz="1800">
                <a:solidFill>
                  <a:schemeClr val="dk1"/>
                </a:solidFill>
                <a:latin typeface="Work Sans"/>
                <a:ea typeface="Work Sans"/>
                <a:cs typeface="Work Sans"/>
                <a:sym typeface="Work Sans"/>
              </a:rPr>
              <a:t>Can we do better than this?</a:t>
            </a:r>
            <a:endParaRPr sz="1800">
              <a:solidFill>
                <a:schemeClr val="dk1"/>
              </a:solidFill>
              <a:latin typeface="Work Sans"/>
              <a:ea typeface="Work Sans"/>
              <a:cs typeface="Work Sans"/>
              <a:sym typeface="Work Sans"/>
            </a:endParaRPr>
          </a:p>
        </p:txBody>
      </p:sp>
      <p:sp>
        <p:nvSpPr>
          <p:cNvPr id="1069" name="Google Shape;1069;p46"/>
          <p:cNvSpPr txBox="1"/>
          <p:nvPr/>
        </p:nvSpPr>
        <p:spPr>
          <a:xfrm>
            <a:off x="864263" y="3306838"/>
            <a:ext cx="78948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fr" sz="2000">
                <a:solidFill>
                  <a:schemeClr val="dk1"/>
                </a:solidFill>
                <a:latin typeface="Work Sans"/>
                <a:ea typeface="Work Sans"/>
                <a:cs typeface="Work Sans"/>
                <a:sym typeface="Work Sans"/>
              </a:rPr>
              <a:t>Replace humans with LLMs with visual context</a:t>
            </a:r>
            <a:endParaRPr sz="2000">
              <a:solidFill>
                <a:schemeClr val="dk1"/>
              </a:solidFill>
              <a:latin typeface="Work Sans"/>
              <a:ea typeface="Work Sans"/>
              <a:cs typeface="Work Sans"/>
              <a:sym typeface="Work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6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6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6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3" name="Shape 1073"/>
        <p:cNvGrpSpPr/>
        <p:nvPr/>
      </p:nvGrpSpPr>
      <p:grpSpPr>
        <a:xfrm>
          <a:off x="0" y="0"/>
          <a:ext cx="0" cy="0"/>
          <a:chOff x="0" y="0"/>
          <a:chExt cx="0" cy="0"/>
        </a:xfrm>
      </p:grpSpPr>
      <p:sp>
        <p:nvSpPr>
          <p:cNvPr id="1074" name="Google Shape;1074;p47"/>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Contributions</a:t>
            </a:r>
            <a:endParaRPr/>
          </a:p>
        </p:txBody>
      </p:sp>
      <p:sp>
        <p:nvSpPr>
          <p:cNvPr id="1075" name="Google Shape;1075;p47"/>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1076" name="Google Shape;1076;p47"/>
          <p:cNvSpPr txBox="1"/>
          <p:nvPr>
            <p:ph idx="1" type="body"/>
          </p:nvPr>
        </p:nvSpPr>
        <p:spPr>
          <a:xfrm>
            <a:off x="864000" y="1501200"/>
            <a:ext cx="7894800" cy="2549100"/>
          </a:xfrm>
          <a:prstGeom prst="rect">
            <a:avLst/>
          </a:prstGeom>
        </p:spPr>
        <p:txBody>
          <a:bodyPr anchorCtr="0" anchor="t" bIns="91425" lIns="91425" spcFirstLastPara="1" rIns="91425" wrap="square" tIns="91425">
            <a:spAutoFit/>
          </a:bodyPr>
          <a:lstStyle/>
          <a:p>
            <a:pPr indent="-196850" lvl="0" marL="360000" rtl="0" algn="l">
              <a:lnSpc>
                <a:spcPct val="115000"/>
              </a:lnSpc>
              <a:spcBef>
                <a:spcPts val="0"/>
              </a:spcBef>
              <a:spcAft>
                <a:spcPts val="0"/>
              </a:spcAft>
              <a:buSzPts val="1600"/>
              <a:buChar char="➔"/>
            </a:pPr>
            <a:r>
              <a:rPr lang="fr" sz="1600"/>
              <a:t>Setup a two agent chat framework b/w VLM and LLM for </a:t>
            </a:r>
            <a:r>
              <a:rPr lang="fr" sz="1600"/>
              <a:t>OOD </a:t>
            </a:r>
            <a:r>
              <a:rPr lang="fr" sz="1600"/>
              <a:t>question generation based on two approaches</a:t>
            </a:r>
            <a:endParaRPr sz="1600"/>
          </a:p>
          <a:p>
            <a:pPr indent="-330200" lvl="1" marL="914400" rtl="0" algn="l">
              <a:lnSpc>
                <a:spcPct val="115000"/>
              </a:lnSpc>
              <a:spcBef>
                <a:spcPts val="0"/>
              </a:spcBef>
              <a:spcAft>
                <a:spcPts val="0"/>
              </a:spcAft>
              <a:buSzPts val="1600"/>
              <a:buChar char="◆"/>
            </a:pPr>
            <a:r>
              <a:rPr lang="fr" sz="1600"/>
              <a:t>Few-Shot Prompting</a:t>
            </a:r>
            <a:endParaRPr sz="1600"/>
          </a:p>
          <a:p>
            <a:pPr indent="-330200" lvl="1" marL="914400" rtl="0" algn="l">
              <a:lnSpc>
                <a:spcPct val="200000"/>
              </a:lnSpc>
              <a:spcBef>
                <a:spcPts val="0"/>
              </a:spcBef>
              <a:spcAft>
                <a:spcPts val="0"/>
              </a:spcAft>
              <a:buSzPts val="1600"/>
              <a:buChar char="◆"/>
            </a:pPr>
            <a:r>
              <a:rPr lang="fr" sz="1600"/>
              <a:t>Proximal Policy Optimization</a:t>
            </a:r>
            <a:endParaRPr sz="1600"/>
          </a:p>
          <a:p>
            <a:pPr indent="-196850" lvl="0" marL="360000" rtl="0" algn="l">
              <a:lnSpc>
                <a:spcPct val="200000"/>
              </a:lnSpc>
              <a:spcBef>
                <a:spcPts val="0"/>
              </a:spcBef>
              <a:spcAft>
                <a:spcPts val="0"/>
              </a:spcAft>
              <a:buSzPts val="1600"/>
              <a:buChar char="➔"/>
            </a:pPr>
            <a:r>
              <a:rPr lang="fr" sz="1600"/>
              <a:t>Qualitative comparison between Few-Shot and PPO based </a:t>
            </a:r>
            <a:r>
              <a:rPr lang="fr" sz="1600"/>
              <a:t>approaches</a:t>
            </a:r>
            <a:endParaRPr sz="1600"/>
          </a:p>
          <a:p>
            <a:pPr indent="-196850" lvl="0" marL="360000" rtl="0" algn="l">
              <a:lnSpc>
                <a:spcPct val="115000"/>
              </a:lnSpc>
              <a:spcBef>
                <a:spcPts val="0"/>
              </a:spcBef>
              <a:spcAft>
                <a:spcPts val="0"/>
              </a:spcAft>
              <a:buSzPts val="1600"/>
              <a:buChar char="➔"/>
            </a:pPr>
            <a:r>
              <a:rPr lang="fr" sz="1600"/>
              <a:t>Understanding the failure cases of different generations of VLMs with Quantitative comparisons</a:t>
            </a:r>
            <a:endParaRPr sz="1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6">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6">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6">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6">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76">
                                            <p:txEl>
                                              <p:pRg end="4" st="4"/>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p48"/>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3300"/>
              <a:buNone/>
            </a:pPr>
            <a:r>
              <a:rPr lang="fr"/>
              <a:t>Our Approach</a:t>
            </a:r>
            <a:endParaRPr/>
          </a:p>
        </p:txBody>
      </p:sp>
      <p:sp>
        <p:nvSpPr>
          <p:cNvPr id="1082" name="Google Shape;1082;p48"/>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fr"/>
              <a:t>‹#›</a:t>
            </a:fld>
            <a:endParaRPr/>
          </a:p>
        </p:txBody>
      </p:sp>
      <p:sp>
        <p:nvSpPr>
          <p:cNvPr id="1083" name="Google Shape;1083;p48"/>
          <p:cNvSpPr txBox="1"/>
          <p:nvPr/>
        </p:nvSpPr>
        <p:spPr>
          <a:xfrm>
            <a:off x="864000" y="179816"/>
            <a:ext cx="17508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lang="fr" sz="3000">
                <a:solidFill>
                  <a:schemeClr val="dk1"/>
                </a:solidFill>
                <a:latin typeface="Work Sans"/>
                <a:ea typeface="Work Sans"/>
                <a:cs typeface="Work Sans"/>
                <a:sym typeface="Work Sans"/>
              </a:rPr>
              <a:t>5</a:t>
            </a:r>
            <a:r>
              <a:rPr b="0" i="0" lang="fr" sz="3000" u="none" cap="none" strike="noStrike">
                <a:solidFill>
                  <a:schemeClr val="dk1"/>
                </a:solidFill>
                <a:latin typeface="Work Sans"/>
                <a:ea typeface="Work Sans"/>
                <a:cs typeface="Work Sans"/>
                <a:sym typeface="Work Sans"/>
              </a:rPr>
              <a:t>.</a:t>
            </a:r>
            <a:r>
              <a:rPr lang="fr" sz="3000">
                <a:solidFill>
                  <a:schemeClr val="dk1"/>
                </a:solidFill>
                <a:latin typeface="Work Sans"/>
                <a:ea typeface="Work Sans"/>
                <a:cs typeface="Work Sans"/>
                <a:sym typeface="Work Sans"/>
              </a:rPr>
              <a:t>0</a:t>
            </a:r>
            <a:endParaRPr b="0" i="0" sz="3000" u="none" cap="none" strike="noStrike">
              <a:solidFill>
                <a:schemeClr val="dk1"/>
              </a:solidFill>
              <a:latin typeface="Work Sans"/>
              <a:ea typeface="Work Sans"/>
              <a:cs typeface="Work Sans"/>
              <a:sym typeface="Work Sans"/>
            </a:endParaRPr>
          </a:p>
        </p:txBody>
      </p:sp>
      <p:sp>
        <p:nvSpPr>
          <p:cNvPr id="1084" name="Google Shape;1084;p48"/>
          <p:cNvSpPr txBox="1"/>
          <p:nvPr/>
        </p:nvSpPr>
        <p:spPr>
          <a:xfrm>
            <a:off x="954000" y="4766400"/>
            <a:ext cx="22785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Investigating</a:t>
            </a:r>
            <a:r>
              <a:rPr lang="fr" sz="750">
                <a:solidFill>
                  <a:schemeClr val="dk1"/>
                </a:solidFill>
                <a:latin typeface="Work Sans Medium"/>
                <a:ea typeface="Work Sans Medium"/>
                <a:cs typeface="Work Sans Medium"/>
                <a:sym typeface="Work Sans Medium"/>
              </a:rPr>
              <a:t> Robustness of VLMs using LLMs</a:t>
            </a:r>
            <a:endParaRPr b="0" i="0" sz="750" u="none" cap="none" strike="noStrike">
              <a:solidFill>
                <a:schemeClr val="dk1"/>
              </a:solidFill>
              <a:latin typeface="Work Sans Medium"/>
              <a:ea typeface="Work Sans Medium"/>
              <a:cs typeface="Work Sans Medium"/>
              <a:sym typeface="Work Sans Medium"/>
            </a:endParaRPr>
          </a:p>
        </p:txBody>
      </p:sp>
      <p:sp>
        <p:nvSpPr>
          <p:cNvPr id="1085" name="Google Shape;1085;p48"/>
          <p:cNvSpPr txBox="1"/>
          <p:nvPr/>
        </p:nvSpPr>
        <p:spPr>
          <a:xfrm>
            <a:off x="3232496" y="4766400"/>
            <a:ext cx="17937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22</a:t>
            </a:r>
            <a:r>
              <a:rPr b="0" i="0" lang="fr" sz="750" u="none" cap="none" strike="noStrike">
                <a:solidFill>
                  <a:schemeClr val="dk1"/>
                </a:solidFill>
                <a:latin typeface="Work Sans Medium"/>
                <a:ea typeface="Work Sans Medium"/>
                <a:cs typeface="Work Sans Medium"/>
                <a:sym typeface="Work Sans Medium"/>
              </a:rPr>
              <a:t>-</a:t>
            </a:r>
            <a:r>
              <a:rPr lang="fr" sz="750">
                <a:solidFill>
                  <a:schemeClr val="dk1"/>
                </a:solidFill>
                <a:latin typeface="Work Sans Medium"/>
                <a:ea typeface="Work Sans Medium"/>
                <a:cs typeface="Work Sans Medium"/>
                <a:sym typeface="Work Sans Medium"/>
              </a:rPr>
              <a:t>04-2024</a:t>
            </a:r>
            <a:endParaRPr b="0" i="0" sz="750" u="none" cap="none" strike="noStrike">
              <a:solidFill>
                <a:schemeClr val="dk1"/>
              </a:solidFill>
              <a:latin typeface="Work Sans Medium"/>
              <a:ea typeface="Work Sans Medium"/>
              <a:cs typeface="Work Sans Medium"/>
              <a:sym typeface="Work Sans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9" name="Shape 1089"/>
        <p:cNvGrpSpPr/>
        <p:nvPr/>
      </p:nvGrpSpPr>
      <p:grpSpPr>
        <a:xfrm>
          <a:off x="0" y="0"/>
          <a:ext cx="0" cy="0"/>
          <a:chOff x="0" y="0"/>
          <a:chExt cx="0" cy="0"/>
        </a:xfrm>
      </p:grpSpPr>
      <p:sp>
        <p:nvSpPr>
          <p:cNvPr id="1090" name="Google Shape;1090;p49"/>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Two Agent Chat Framework</a:t>
            </a:r>
            <a:endParaRPr/>
          </a:p>
        </p:txBody>
      </p:sp>
      <p:sp>
        <p:nvSpPr>
          <p:cNvPr id="1091" name="Google Shape;1091;p49"/>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fr"/>
              <a:t>‹#›</a:t>
            </a:fld>
            <a:endParaRPr/>
          </a:p>
        </p:txBody>
      </p:sp>
      <p:sp>
        <p:nvSpPr>
          <p:cNvPr id="1092" name="Google Shape;1092;p49"/>
          <p:cNvSpPr txBox="1"/>
          <p:nvPr>
            <p:ph idx="1" type="body"/>
          </p:nvPr>
        </p:nvSpPr>
        <p:spPr>
          <a:xfrm>
            <a:off x="1014775" y="818725"/>
            <a:ext cx="7593900" cy="738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b="1" lang="fr" sz="1800"/>
              <a:t>Goal:</a:t>
            </a:r>
            <a:r>
              <a:rPr lang="fr" sz="1800"/>
              <a:t> Leverage LLM to generate questions about image that VLM is not able to answer correctly</a:t>
            </a:r>
            <a:endParaRPr sz="1800"/>
          </a:p>
        </p:txBody>
      </p:sp>
      <p:sp>
        <p:nvSpPr>
          <p:cNvPr id="1093" name="Google Shape;1093;p49"/>
          <p:cNvSpPr txBox="1"/>
          <p:nvPr>
            <p:ph idx="1" type="body"/>
          </p:nvPr>
        </p:nvSpPr>
        <p:spPr>
          <a:xfrm>
            <a:off x="6396575" y="1577938"/>
            <a:ext cx="2597400" cy="7389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fr" sz="1800"/>
              <a:t>However LLM only takes text as input</a:t>
            </a:r>
            <a:endParaRPr sz="1800"/>
          </a:p>
        </p:txBody>
      </p:sp>
      <p:sp>
        <p:nvSpPr>
          <p:cNvPr id="1094" name="Google Shape;1094;p49"/>
          <p:cNvSpPr txBox="1"/>
          <p:nvPr>
            <p:ph idx="1" type="body"/>
          </p:nvPr>
        </p:nvSpPr>
        <p:spPr>
          <a:xfrm>
            <a:off x="6589175" y="3076050"/>
            <a:ext cx="2212200" cy="1015800"/>
          </a:xfrm>
          <a:prstGeom prst="rect">
            <a:avLst/>
          </a:prstGeom>
        </p:spPr>
        <p:txBody>
          <a:bodyPr anchorCtr="0" anchor="ctr" bIns="91425" lIns="91425" spcFirstLastPara="1" rIns="91425" wrap="square" tIns="91425">
            <a:spAutoFit/>
          </a:bodyPr>
          <a:lstStyle/>
          <a:p>
            <a:pPr indent="0" lvl="0" marL="0" rtl="0" algn="ctr">
              <a:spcBef>
                <a:spcPts val="0"/>
              </a:spcBef>
              <a:spcAft>
                <a:spcPts val="0"/>
              </a:spcAft>
              <a:buNone/>
            </a:pPr>
            <a:r>
              <a:rPr lang="fr" sz="1800"/>
              <a:t>Leverage Image Captions to bridge this gap</a:t>
            </a:r>
            <a:endParaRPr sz="1800"/>
          </a:p>
        </p:txBody>
      </p:sp>
      <p:pic>
        <p:nvPicPr>
          <p:cNvPr id="1095" name="Google Shape;1095;p49"/>
          <p:cNvPicPr preferRelativeResize="0"/>
          <p:nvPr/>
        </p:nvPicPr>
        <p:blipFill>
          <a:blip r:embed="rId3">
            <a:alphaModFix/>
          </a:blip>
          <a:stretch>
            <a:fillRect/>
          </a:stretch>
        </p:blipFill>
        <p:spPr>
          <a:xfrm>
            <a:off x="864000" y="1577950"/>
            <a:ext cx="4994995" cy="318772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9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9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9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9" name="Shape 1099"/>
        <p:cNvGrpSpPr/>
        <p:nvPr/>
      </p:nvGrpSpPr>
      <p:grpSpPr>
        <a:xfrm>
          <a:off x="0" y="0"/>
          <a:ext cx="0" cy="0"/>
          <a:chOff x="0" y="0"/>
          <a:chExt cx="0" cy="0"/>
        </a:xfrm>
      </p:grpSpPr>
      <p:sp>
        <p:nvSpPr>
          <p:cNvPr id="1100" name="Google Shape;1100;p50"/>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How to verify VLM answer?</a:t>
            </a:r>
            <a:endParaRPr/>
          </a:p>
        </p:txBody>
      </p:sp>
      <p:sp>
        <p:nvSpPr>
          <p:cNvPr id="1101" name="Google Shape;1101;p50"/>
          <p:cNvSpPr txBox="1"/>
          <p:nvPr>
            <p:ph idx="1" type="body"/>
          </p:nvPr>
        </p:nvSpPr>
        <p:spPr>
          <a:xfrm>
            <a:off x="864000" y="1135175"/>
            <a:ext cx="3432900" cy="738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sz="1800"/>
              <a:t>Use a heuristic based verification criteria</a:t>
            </a:r>
            <a:endParaRPr sz="1800"/>
          </a:p>
        </p:txBody>
      </p:sp>
      <p:sp>
        <p:nvSpPr>
          <p:cNvPr id="1102" name="Google Shape;1102;p50"/>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1103" name="Google Shape;1103;p50"/>
          <p:cNvSpPr txBox="1"/>
          <p:nvPr/>
        </p:nvSpPr>
        <p:spPr>
          <a:xfrm>
            <a:off x="864000" y="2021000"/>
            <a:ext cx="3432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800">
                <a:solidFill>
                  <a:schemeClr val="dk1"/>
                </a:solidFill>
                <a:latin typeface="Work Sans"/>
                <a:ea typeface="Work Sans"/>
                <a:cs typeface="Work Sans"/>
                <a:sym typeface="Work Sans"/>
              </a:rPr>
              <a:t>Probe multiple VLMs</a:t>
            </a:r>
            <a:endParaRPr sz="1800">
              <a:solidFill>
                <a:schemeClr val="dk1"/>
              </a:solidFill>
              <a:latin typeface="Work Sans"/>
              <a:ea typeface="Work Sans"/>
              <a:cs typeface="Work Sans"/>
              <a:sym typeface="Work Sans"/>
            </a:endParaRPr>
          </a:p>
        </p:txBody>
      </p:sp>
      <p:pic>
        <p:nvPicPr>
          <p:cNvPr id="1104" name="Google Shape;1104;p50"/>
          <p:cNvPicPr preferRelativeResize="0"/>
          <p:nvPr/>
        </p:nvPicPr>
        <p:blipFill>
          <a:blip r:embed="rId3">
            <a:alphaModFix/>
          </a:blip>
          <a:stretch>
            <a:fillRect/>
          </a:stretch>
        </p:blipFill>
        <p:spPr>
          <a:xfrm>
            <a:off x="4551376" y="1135175"/>
            <a:ext cx="4207426" cy="3462582"/>
          </a:xfrm>
          <a:prstGeom prst="rect">
            <a:avLst/>
          </a:prstGeom>
          <a:noFill/>
          <a:ln>
            <a:noFill/>
          </a:ln>
        </p:spPr>
      </p:pic>
      <p:sp>
        <p:nvSpPr>
          <p:cNvPr id="1105" name="Google Shape;1105;p50"/>
          <p:cNvSpPr txBox="1"/>
          <p:nvPr/>
        </p:nvSpPr>
        <p:spPr>
          <a:xfrm>
            <a:off x="864000" y="2706675"/>
            <a:ext cx="34329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800">
                <a:solidFill>
                  <a:schemeClr val="dk1"/>
                </a:solidFill>
                <a:latin typeface="Work Sans"/>
                <a:ea typeface="Work Sans"/>
                <a:cs typeface="Work Sans"/>
                <a:sym typeface="Work Sans"/>
              </a:rPr>
              <a:t>Use Semantic similarity b/w oracle answers and VLM answer as measure of correctness</a:t>
            </a:r>
            <a:endParaRPr sz="1800">
              <a:solidFill>
                <a:schemeClr val="dk1"/>
              </a:solidFill>
              <a:latin typeface="Work Sans"/>
              <a:ea typeface="Work Sans"/>
              <a:cs typeface="Work Sans"/>
              <a:sym typeface="Work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0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01"/>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0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9" name="Shape 1109"/>
        <p:cNvGrpSpPr/>
        <p:nvPr/>
      </p:nvGrpSpPr>
      <p:grpSpPr>
        <a:xfrm>
          <a:off x="0" y="0"/>
          <a:ext cx="0" cy="0"/>
          <a:chOff x="0" y="0"/>
          <a:chExt cx="0" cy="0"/>
        </a:xfrm>
      </p:grpSpPr>
      <p:sp>
        <p:nvSpPr>
          <p:cNvPr id="1110" name="Google Shape;1110;p51"/>
          <p:cNvSpPr txBox="1"/>
          <p:nvPr>
            <p:ph type="title"/>
          </p:nvPr>
        </p:nvSpPr>
        <p:spPr>
          <a:xfrm>
            <a:off x="864000" y="218418"/>
            <a:ext cx="7894800" cy="57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sz="2800"/>
              <a:t>Approaches for LLM Question Generation</a:t>
            </a:r>
            <a:endParaRPr sz="2800"/>
          </a:p>
        </p:txBody>
      </p:sp>
      <p:sp>
        <p:nvSpPr>
          <p:cNvPr id="1111" name="Google Shape;1111;p51"/>
          <p:cNvSpPr txBox="1"/>
          <p:nvPr>
            <p:ph idx="1" type="body"/>
          </p:nvPr>
        </p:nvSpPr>
        <p:spPr>
          <a:xfrm>
            <a:off x="864000" y="1031675"/>
            <a:ext cx="7894800" cy="2955300"/>
          </a:xfrm>
          <a:prstGeom prst="rect">
            <a:avLst/>
          </a:prstGeom>
        </p:spPr>
        <p:txBody>
          <a:bodyPr anchorCtr="0" anchor="t" bIns="91425" lIns="91425" spcFirstLastPara="1" rIns="91425" wrap="square" tIns="91425">
            <a:spAutoFit/>
          </a:bodyPr>
          <a:lstStyle/>
          <a:p>
            <a:pPr indent="-222250" lvl="0" marL="360000" rtl="0" algn="l">
              <a:spcBef>
                <a:spcPts val="0"/>
              </a:spcBef>
              <a:spcAft>
                <a:spcPts val="0"/>
              </a:spcAft>
              <a:buSzPts val="2000"/>
              <a:buChar char="➔"/>
            </a:pPr>
            <a:r>
              <a:rPr lang="fr" sz="2000"/>
              <a:t>Few-Shot Prompting</a:t>
            </a:r>
            <a:endParaRPr sz="2000"/>
          </a:p>
          <a:p>
            <a:pPr indent="-231775" lvl="1" marL="630000" rtl="0" algn="l">
              <a:spcBef>
                <a:spcPts val="0"/>
              </a:spcBef>
              <a:spcAft>
                <a:spcPts val="0"/>
              </a:spcAft>
              <a:buSzPts val="2000"/>
              <a:buChar char="◆"/>
            </a:pPr>
            <a:r>
              <a:rPr lang="fr" sz="2000"/>
              <a:t>Provide in-context examples of the task</a:t>
            </a:r>
            <a:endParaRPr sz="2000"/>
          </a:p>
          <a:p>
            <a:pPr indent="-231775" lvl="1" marL="630000" rtl="0" algn="l">
              <a:spcBef>
                <a:spcPts val="0"/>
              </a:spcBef>
              <a:spcAft>
                <a:spcPts val="0"/>
              </a:spcAft>
              <a:buSzPts val="2000"/>
              <a:buChar char="◆"/>
            </a:pPr>
            <a:r>
              <a:rPr lang="fr" sz="2000"/>
              <a:t>No explicit feedback during question generation</a:t>
            </a:r>
            <a:br>
              <a:rPr lang="fr" sz="2000"/>
            </a:br>
            <a:br>
              <a:rPr lang="fr" sz="2000"/>
            </a:br>
            <a:endParaRPr sz="2000"/>
          </a:p>
          <a:p>
            <a:pPr indent="-222250" lvl="0" marL="360000" rtl="0" algn="l">
              <a:spcBef>
                <a:spcPts val="0"/>
              </a:spcBef>
              <a:spcAft>
                <a:spcPts val="0"/>
              </a:spcAft>
              <a:buSzPts val="2000"/>
              <a:buChar char="➔"/>
            </a:pPr>
            <a:r>
              <a:rPr lang="fr" sz="2000"/>
              <a:t>Proximal Policy Optimization</a:t>
            </a:r>
            <a:endParaRPr sz="2000"/>
          </a:p>
          <a:p>
            <a:pPr indent="-231775" lvl="1" marL="630000" rtl="0" algn="l">
              <a:spcBef>
                <a:spcPts val="0"/>
              </a:spcBef>
              <a:spcAft>
                <a:spcPts val="0"/>
              </a:spcAft>
              <a:buSzPts val="2000"/>
              <a:buChar char="◆"/>
            </a:pPr>
            <a:r>
              <a:rPr lang="fr" sz="2000"/>
              <a:t>Use VLM Answer correctness as reward signal</a:t>
            </a:r>
            <a:endParaRPr sz="2000"/>
          </a:p>
          <a:p>
            <a:pPr indent="-231775" lvl="1" marL="630000" rtl="0" algn="l">
              <a:spcBef>
                <a:spcPts val="0"/>
              </a:spcBef>
              <a:spcAft>
                <a:spcPts val="0"/>
              </a:spcAft>
              <a:buSzPts val="2000"/>
              <a:buChar char="◆"/>
            </a:pPr>
            <a:r>
              <a:rPr lang="fr" sz="2000"/>
              <a:t>Use reward as feedback to optimize LLM to</a:t>
            </a:r>
            <a:r>
              <a:rPr lang="fr" sz="2000"/>
              <a:t> generate questions that VLM fails to answer correctly</a:t>
            </a:r>
            <a:endParaRPr sz="2000"/>
          </a:p>
        </p:txBody>
      </p:sp>
      <p:sp>
        <p:nvSpPr>
          <p:cNvPr id="1112" name="Google Shape;1112;p51"/>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1">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1">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1">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1">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1">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1">
                                            <p:txEl>
                                              <p:pRg end="5" st="5"/>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 name="Shape 962"/>
        <p:cNvGrpSpPr/>
        <p:nvPr/>
      </p:nvGrpSpPr>
      <p:grpSpPr>
        <a:xfrm>
          <a:off x="0" y="0"/>
          <a:ext cx="0" cy="0"/>
          <a:chOff x="0" y="0"/>
          <a:chExt cx="0" cy="0"/>
        </a:xfrm>
      </p:grpSpPr>
      <p:sp>
        <p:nvSpPr>
          <p:cNvPr id="963" name="Google Shape;963;p34"/>
          <p:cNvSpPr txBox="1"/>
          <p:nvPr>
            <p:ph type="title"/>
          </p:nvPr>
        </p:nvSpPr>
        <p:spPr>
          <a:xfrm>
            <a:off x="864000" y="218418"/>
            <a:ext cx="7894800" cy="627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sz="3200"/>
              <a:t>Plan</a:t>
            </a:r>
            <a:endParaRPr sz="3200"/>
          </a:p>
        </p:txBody>
      </p:sp>
      <p:sp>
        <p:nvSpPr>
          <p:cNvPr id="964" name="Google Shape;964;p34"/>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965" name="Google Shape;965;p34"/>
          <p:cNvSpPr txBox="1"/>
          <p:nvPr>
            <p:ph idx="1" type="body"/>
          </p:nvPr>
        </p:nvSpPr>
        <p:spPr>
          <a:xfrm>
            <a:off x="864325" y="1242800"/>
            <a:ext cx="7894800" cy="3193800"/>
          </a:xfrm>
          <a:prstGeom prst="rect">
            <a:avLst/>
          </a:prstGeom>
        </p:spPr>
        <p:txBody>
          <a:bodyPr anchorCtr="0" anchor="t" bIns="91425" lIns="91425" spcFirstLastPara="1" rIns="91425" wrap="square" tIns="91425">
            <a:spAutoFit/>
          </a:bodyPr>
          <a:lstStyle/>
          <a:p>
            <a:pPr indent="-336550" lvl="0" marL="457200" rtl="0" algn="l">
              <a:lnSpc>
                <a:spcPct val="150000"/>
              </a:lnSpc>
              <a:spcBef>
                <a:spcPts val="0"/>
              </a:spcBef>
              <a:spcAft>
                <a:spcPts val="0"/>
              </a:spcAft>
              <a:buSzPts val="1700"/>
              <a:buChar char="❖"/>
            </a:pPr>
            <a:r>
              <a:rPr lang="fr" sz="1700"/>
              <a:t>Introduction</a:t>
            </a:r>
            <a:endParaRPr sz="1700"/>
          </a:p>
          <a:p>
            <a:pPr indent="-336550" lvl="0" marL="457200" rtl="0" algn="l">
              <a:lnSpc>
                <a:spcPct val="150000"/>
              </a:lnSpc>
              <a:spcBef>
                <a:spcPts val="0"/>
              </a:spcBef>
              <a:spcAft>
                <a:spcPts val="0"/>
              </a:spcAft>
              <a:buSzPts val="1700"/>
              <a:buChar char="❖"/>
            </a:pPr>
            <a:r>
              <a:rPr lang="fr" sz="1700"/>
              <a:t>Motivation</a:t>
            </a:r>
            <a:endParaRPr sz="1700"/>
          </a:p>
          <a:p>
            <a:pPr indent="-336550" lvl="0" marL="457200" rtl="0" algn="l">
              <a:lnSpc>
                <a:spcPct val="150000"/>
              </a:lnSpc>
              <a:spcBef>
                <a:spcPts val="0"/>
              </a:spcBef>
              <a:spcAft>
                <a:spcPts val="0"/>
              </a:spcAft>
              <a:buSzPts val="1700"/>
              <a:buChar char="❖"/>
            </a:pPr>
            <a:r>
              <a:rPr lang="fr" sz="1700"/>
              <a:t>Related Work</a:t>
            </a:r>
            <a:endParaRPr sz="1700"/>
          </a:p>
          <a:p>
            <a:pPr indent="-336550" lvl="0" marL="457200" rtl="0" algn="l">
              <a:lnSpc>
                <a:spcPct val="150000"/>
              </a:lnSpc>
              <a:spcBef>
                <a:spcPts val="0"/>
              </a:spcBef>
              <a:spcAft>
                <a:spcPts val="0"/>
              </a:spcAft>
              <a:buSzPts val="1700"/>
              <a:buChar char="❖"/>
            </a:pPr>
            <a:r>
              <a:rPr lang="fr" sz="1700"/>
              <a:t>Contributions</a:t>
            </a:r>
            <a:endParaRPr sz="1700"/>
          </a:p>
          <a:p>
            <a:pPr indent="-336550" lvl="0" marL="457200" rtl="0" algn="l">
              <a:lnSpc>
                <a:spcPct val="150000"/>
              </a:lnSpc>
              <a:spcBef>
                <a:spcPts val="0"/>
              </a:spcBef>
              <a:spcAft>
                <a:spcPts val="0"/>
              </a:spcAft>
              <a:buSzPts val="1700"/>
              <a:buChar char="❖"/>
            </a:pPr>
            <a:r>
              <a:rPr lang="fr" sz="1700"/>
              <a:t>Our Approach</a:t>
            </a:r>
            <a:endParaRPr sz="1700"/>
          </a:p>
          <a:p>
            <a:pPr indent="-336550" lvl="0" marL="457200" rtl="0" algn="l">
              <a:lnSpc>
                <a:spcPct val="150000"/>
              </a:lnSpc>
              <a:spcBef>
                <a:spcPts val="0"/>
              </a:spcBef>
              <a:spcAft>
                <a:spcPts val="0"/>
              </a:spcAft>
              <a:buSzPts val="1700"/>
              <a:buChar char="❖"/>
            </a:pPr>
            <a:r>
              <a:rPr lang="fr" sz="1700"/>
              <a:t>Experiments</a:t>
            </a:r>
            <a:endParaRPr sz="1700"/>
          </a:p>
          <a:p>
            <a:pPr indent="-336550" lvl="0" marL="457200" rtl="0" algn="l">
              <a:lnSpc>
                <a:spcPct val="150000"/>
              </a:lnSpc>
              <a:spcBef>
                <a:spcPts val="0"/>
              </a:spcBef>
              <a:spcAft>
                <a:spcPts val="0"/>
              </a:spcAft>
              <a:buSzPts val="1700"/>
              <a:buChar char="❖"/>
            </a:pPr>
            <a:r>
              <a:rPr lang="fr" sz="1700"/>
              <a:t>Results</a:t>
            </a:r>
            <a:endParaRPr sz="1700"/>
          </a:p>
          <a:p>
            <a:pPr indent="-336550" lvl="0" marL="457200" rtl="0" algn="l">
              <a:lnSpc>
                <a:spcPct val="150000"/>
              </a:lnSpc>
              <a:spcBef>
                <a:spcPts val="0"/>
              </a:spcBef>
              <a:spcAft>
                <a:spcPts val="0"/>
              </a:spcAft>
              <a:buSzPts val="1700"/>
              <a:buChar char="❖"/>
            </a:pPr>
            <a:r>
              <a:rPr lang="fr" sz="1700"/>
              <a:t>Conclusion &amp; Future Work</a:t>
            </a:r>
            <a:endParaRPr sz="17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 name="Shape 1116"/>
        <p:cNvGrpSpPr/>
        <p:nvPr/>
      </p:nvGrpSpPr>
      <p:grpSpPr>
        <a:xfrm>
          <a:off x="0" y="0"/>
          <a:ext cx="0" cy="0"/>
          <a:chOff x="0" y="0"/>
          <a:chExt cx="0" cy="0"/>
        </a:xfrm>
      </p:grpSpPr>
      <p:sp>
        <p:nvSpPr>
          <p:cNvPr id="1117" name="Google Shape;1117;p52"/>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3300"/>
              <a:buNone/>
            </a:pPr>
            <a:r>
              <a:rPr lang="fr"/>
              <a:t>Experiments</a:t>
            </a:r>
            <a:endParaRPr/>
          </a:p>
        </p:txBody>
      </p:sp>
      <p:sp>
        <p:nvSpPr>
          <p:cNvPr id="1118" name="Google Shape;1118;p52"/>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fr"/>
              <a:t>‹#›</a:t>
            </a:fld>
            <a:endParaRPr/>
          </a:p>
        </p:txBody>
      </p:sp>
      <p:sp>
        <p:nvSpPr>
          <p:cNvPr id="1119" name="Google Shape;1119;p52"/>
          <p:cNvSpPr txBox="1"/>
          <p:nvPr/>
        </p:nvSpPr>
        <p:spPr>
          <a:xfrm>
            <a:off x="864000" y="179816"/>
            <a:ext cx="17508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lang="fr" sz="3000">
                <a:solidFill>
                  <a:schemeClr val="dk1"/>
                </a:solidFill>
                <a:latin typeface="Work Sans"/>
                <a:ea typeface="Work Sans"/>
                <a:cs typeface="Work Sans"/>
                <a:sym typeface="Work Sans"/>
              </a:rPr>
              <a:t>6</a:t>
            </a:r>
            <a:r>
              <a:rPr b="0" i="0" lang="fr" sz="3000" u="none" cap="none" strike="noStrike">
                <a:solidFill>
                  <a:schemeClr val="dk1"/>
                </a:solidFill>
                <a:latin typeface="Work Sans"/>
                <a:ea typeface="Work Sans"/>
                <a:cs typeface="Work Sans"/>
                <a:sym typeface="Work Sans"/>
              </a:rPr>
              <a:t>.0</a:t>
            </a:r>
            <a:endParaRPr b="0" i="0" sz="3000" u="none" cap="none" strike="noStrike">
              <a:solidFill>
                <a:schemeClr val="dk1"/>
              </a:solidFill>
              <a:latin typeface="Work Sans"/>
              <a:ea typeface="Work Sans"/>
              <a:cs typeface="Work Sans"/>
              <a:sym typeface="Work Sans"/>
            </a:endParaRPr>
          </a:p>
        </p:txBody>
      </p:sp>
      <p:sp>
        <p:nvSpPr>
          <p:cNvPr id="1120" name="Google Shape;1120;p52"/>
          <p:cNvSpPr txBox="1"/>
          <p:nvPr/>
        </p:nvSpPr>
        <p:spPr>
          <a:xfrm>
            <a:off x="954000" y="4766400"/>
            <a:ext cx="22785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Investigating</a:t>
            </a:r>
            <a:r>
              <a:rPr lang="fr" sz="750">
                <a:solidFill>
                  <a:schemeClr val="dk1"/>
                </a:solidFill>
                <a:latin typeface="Work Sans Medium"/>
                <a:ea typeface="Work Sans Medium"/>
                <a:cs typeface="Work Sans Medium"/>
                <a:sym typeface="Work Sans Medium"/>
              </a:rPr>
              <a:t> Robustness of VLMs using LLMs</a:t>
            </a:r>
            <a:endParaRPr b="0" i="0" sz="750" u="none" cap="none" strike="noStrike">
              <a:solidFill>
                <a:schemeClr val="dk1"/>
              </a:solidFill>
              <a:latin typeface="Work Sans Medium"/>
              <a:ea typeface="Work Sans Medium"/>
              <a:cs typeface="Work Sans Medium"/>
              <a:sym typeface="Work Sans Medium"/>
            </a:endParaRPr>
          </a:p>
        </p:txBody>
      </p:sp>
      <p:sp>
        <p:nvSpPr>
          <p:cNvPr id="1121" name="Google Shape;1121;p52"/>
          <p:cNvSpPr txBox="1"/>
          <p:nvPr/>
        </p:nvSpPr>
        <p:spPr>
          <a:xfrm>
            <a:off x="3232496" y="4766400"/>
            <a:ext cx="17937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22</a:t>
            </a:r>
            <a:r>
              <a:rPr b="0" i="0" lang="fr" sz="750" u="none" cap="none" strike="noStrike">
                <a:solidFill>
                  <a:schemeClr val="dk1"/>
                </a:solidFill>
                <a:latin typeface="Work Sans Medium"/>
                <a:ea typeface="Work Sans Medium"/>
                <a:cs typeface="Work Sans Medium"/>
                <a:sym typeface="Work Sans Medium"/>
              </a:rPr>
              <a:t>-</a:t>
            </a:r>
            <a:r>
              <a:rPr lang="fr" sz="750">
                <a:solidFill>
                  <a:schemeClr val="dk1"/>
                </a:solidFill>
                <a:latin typeface="Work Sans Medium"/>
                <a:ea typeface="Work Sans Medium"/>
                <a:cs typeface="Work Sans Medium"/>
                <a:sym typeface="Work Sans Medium"/>
              </a:rPr>
              <a:t>04-2024</a:t>
            </a:r>
            <a:endParaRPr b="0" i="0" sz="750" u="none" cap="none" strike="noStrike">
              <a:solidFill>
                <a:schemeClr val="dk1"/>
              </a:solidFill>
              <a:latin typeface="Work Sans Medium"/>
              <a:ea typeface="Work Sans Medium"/>
              <a:cs typeface="Work Sans Medium"/>
              <a:sym typeface="Work Sans Medium"/>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5" name="Shape 1125"/>
        <p:cNvGrpSpPr/>
        <p:nvPr/>
      </p:nvGrpSpPr>
      <p:grpSpPr>
        <a:xfrm>
          <a:off x="0" y="0"/>
          <a:ext cx="0" cy="0"/>
          <a:chOff x="0" y="0"/>
          <a:chExt cx="0" cy="0"/>
        </a:xfrm>
      </p:grpSpPr>
      <p:sp>
        <p:nvSpPr>
          <p:cNvPr id="1126" name="Google Shape;1126;p53"/>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Dataset</a:t>
            </a:r>
            <a:endParaRPr/>
          </a:p>
        </p:txBody>
      </p:sp>
      <p:sp>
        <p:nvSpPr>
          <p:cNvPr id="1127" name="Google Shape;1127;p53"/>
          <p:cNvSpPr txBox="1"/>
          <p:nvPr>
            <p:ph idx="1" type="body"/>
          </p:nvPr>
        </p:nvSpPr>
        <p:spPr>
          <a:xfrm>
            <a:off x="864000" y="1196400"/>
            <a:ext cx="7894800" cy="31572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b="1" lang="fr" sz="1500"/>
              <a:t>V</a:t>
            </a:r>
            <a:r>
              <a:rPr b="1" lang="fr" sz="1500"/>
              <a:t>isual Question Answering</a:t>
            </a:r>
            <a:endParaRPr sz="1500"/>
          </a:p>
          <a:p>
            <a:pPr indent="-323850" lvl="1" marL="914400" rtl="0" algn="l">
              <a:lnSpc>
                <a:spcPct val="115000"/>
              </a:lnSpc>
              <a:spcBef>
                <a:spcPts val="0"/>
              </a:spcBef>
              <a:spcAft>
                <a:spcPts val="0"/>
              </a:spcAft>
              <a:buSzPts val="1500"/>
              <a:buChar char="➢"/>
            </a:pPr>
            <a:r>
              <a:rPr lang="fr" sz="1500"/>
              <a:t>Task is to provide an accurate natural language answer</a:t>
            </a:r>
            <a:endParaRPr sz="1500"/>
          </a:p>
          <a:p>
            <a:pPr indent="-323850" lvl="1" marL="914400" rtl="0" algn="l">
              <a:lnSpc>
                <a:spcPct val="115000"/>
              </a:lnSpc>
              <a:spcBef>
                <a:spcPts val="0"/>
              </a:spcBef>
              <a:spcAft>
                <a:spcPts val="0"/>
              </a:spcAft>
              <a:buSzPts val="1500"/>
              <a:buChar char="➢"/>
            </a:pPr>
            <a:r>
              <a:rPr lang="fr" sz="1500"/>
              <a:t>Both questions and answers are open-ended</a:t>
            </a:r>
            <a:endParaRPr sz="1500"/>
          </a:p>
          <a:p>
            <a:pPr indent="-323850" lvl="1" marL="914400" rtl="0" algn="l">
              <a:lnSpc>
                <a:spcPct val="200000"/>
              </a:lnSpc>
              <a:spcBef>
                <a:spcPts val="0"/>
              </a:spcBef>
              <a:spcAft>
                <a:spcPts val="0"/>
              </a:spcAft>
              <a:buSzPts val="1500"/>
              <a:buChar char="➢"/>
            </a:pPr>
            <a:r>
              <a:rPr lang="fr" sz="1500" u="sng"/>
              <a:t>https://arxiv.org/pdf/1505.00468.pdf</a:t>
            </a:r>
            <a:endParaRPr sz="1500" u="sng"/>
          </a:p>
          <a:p>
            <a:pPr indent="-323850" lvl="0" marL="457200" rtl="0" algn="l">
              <a:lnSpc>
                <a:spcPct val="150000"/>
              </a:lnSpc>
              <a:spcBef>
                <a:spcPts val="0"/>
              </a:spcBef>
              <a:spcAft>
                <a:spcPts val="0"/>
              </a:spcAft>
              <a:buSzPts val="1500"/>
              <a:buChar char="❖"/>
            </a:pPr>
            <a:r>
              <a:rPr b="1" lang="fr" sz="1500"/>
              <a:t>VQA v2.0</a:t>
            </a:r>
            <a:endParaRPr sz="1500"/>
          </a:p>
          <a:p>
            <a:pPr indent="-323850" lvl="1" marL="914400" rtl="0" algn="l">
              <a:lnSpc>
                <a:spcPct val="115000"/>
              </a:lnSpc>
              <a:spcBef>
                <a:spcPts val="0"/>
              </a:spcBef>
              <a:spcAft>
                <a:spcPts val="0"/>
              </a:spcAft>
              <a:buSzPts val="1500"/>
              <a:buChar char="➢"/>
            </a:pPr>
            <a:r>
              <a:rPr lang="fr" sz="1500"/>
              <a:t>443,757 training and 214,354 validation samples</a:t>
            </a:r>
            <a:endParaRPr sz="1500"/>
          </a:p>
          <a:p>
            <a:pPr indent="-323850" lvl="1" marL="914400" rtl="0" algn="l">
              <a:lnSpc>
                <a:spcPct val="115000"/>
              </a:lnSpc>
              <a:spcBef>
                <a:spcPts val="0"/>
              </a:spcBef>
              <a:spcAft>
                <a:spcPts val="0"/>
              </a:spcAft>
              <a:buSzPts val="1500"/>
              <a:buChar char="➢"/>
            </a:pPr>
            <a:r>
              <a:rPr lang="fr" sz="1500"/>
              <a:t>multiple questions per image	</a:t>
            </a:r>
            <a:endParaRPr sz="1500"/>
          </a:p>
          <a:p>
            <a:pPr indent="-323850" lvl="2" marL="1371600" rtl="0" algn="l">
              <a:lnSpc>
                <a:spcPct val="115000"/>
              </a:lnSpc>
              <a:spcBef>
                <a:spcPts val="0"/>
              </a:spcBef>
              <a:spcAft>
                <a:spcPts val="0"/>
              </a:spcAft>
              <a:buSzPts val="1500"/>
              <a:buChar char="■"/>
            </a:pPr>
            <a:r>
              <a:rPr lang="fr" sz="1500"/>
              <a:t>At least 3 questions (5.4 questions on average) per image</a:t>
            </a:r>
            <a:endParaRPr sz="1500"/>
          </a:p>
          <a:p>
            <a:pPr indent="-323850" lvl="2" marL="1371600" rtl="0" algn="l">
              <a:lnSpc>
                <a:spcPct val="115000"/>
              </a:lnSpc>
              <a:spcBef>
                <a:spcPts val="0"/>
              </a:spcBef>
              <a:spcAft>
                <a:spcPts val="0"/>
              </a:spcAft>
              <a:buSzPts val="1500"/>
              <a:buChar char="■"/>
            </a:pPr>
            <a:r>
              <a:rPr lang="fr" sz="1500"/>
              <a:t>10 ground truth answers per question</a:t>
            </a:r>
            <a:endParaRPr sz="1500"/>
          </a:p>
          <a:p>
            <a:pPr indent="-323850" lvl="2" marL="1371600" rtl="0" algn="l">
              <a:lnSpc>
                <a:spcPct val="115000"/>
              </a:lnSpc>
              <a:spcBef>
                <a:spcPts val="0"/>
              </a:spcBef>
              <a:spcAft>
                <a:spcPts val="0"/>
              </a:spcAft>
              <a:buSzPts val="1500"/>
              <a:buChar char="■"/>
            </a:pPr>
            <a:r>
              <a:rPr lang="fr" sz="1500"/>
              <a:t>3 plausible (but likely incorrect) answers per question</a:t>
            </a:r>
            <a:endParaRPr sz="1500"/>
          </a:p>
          <a:p>
            <a:pPr indent="-323850" lvl="1" marL="914400" rtl="0" algn="l">
              <a:lnSpc>
                <a:spcPct val="115000"/>
              </a:lnSpc>
              <a:spcBef>
                <a:spcPts val="0"/>
              </a:spcBef>
              <a:spcAft>
                <a:spcPts val="0"/>
              </a:spcAft>
              <a:buSzPts val="1500"/>
              <a:buChar char="➢"/>
            </a:pPr>
            <a:r>
              <a:rPr lang="fr" sz="1500" u="sng"/>
              <a:t>https://arxiv.org/pdf/1612.00837v3.pdf</a:t>
            </a:r>
            <a:endParaRPr sz="1500" u="sng"/>
          </a:p>
        </p:txBody>
      </p:sp>
      <p:sp>
        <p:nvSpPr>
          <p:cNvPr id="1128" name="Google Shape;1128;p53"/>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fr"/>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2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2" name="Shape 1132"/>
        <p:cNvGrpSpPr/>
        <p:nvPr/>
      </p:nvGrpSpPr>
      <p:grpSpPr>
        <a:xfrm>
          <a:off x="0" y="0"/>
          <a:ext cx="0" cy="0"/>
          <a:chOff x="0" y="0"/>
          <a:chExt cx="0" cy="0"/>
        </a:xfrm>
      </p:grpSpPr>
      <p:sp>
        <p:nvSpPr>
          <p:cNvPr id="1133" name="Google Shape;1133;p54"/>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Evaluation</a:t>
            </a:r>
            <a:endParaRPr/>
          </a:p>
        </p:txBody>
      </p:sp>
      <p:sp>
        <p:nvSpPr>
          <p:cNvPr id="1134" name="Google Shape;1134;p54"/>
          <p:cNvSpPr txBox="1"/>
          <p:nvPr>
            <p:ph idx="1" type="body"/>
          </p:nvPr>
        </p:nvSpPr>
        <p:spPr>
          <a:xfrm>
            <a:off x="864000" y="978600"/>
            <a:ext cx="7894800" cy="3186300"/>
          </a:xfrm>
          <a:prstGeom prst="rect">
            <a:avLst/>
          </a:prstGeom>
        </p:spPr>
        <p:txBody>
          <a:bodyPr anchorCtr="0" anchor="t" bIns="91425" lIns="91425" spcFirstLastPara="1" rIns="91425" wrap="square" tIns="91425">
            <a:spAutoFit/>
          </a:bodyPr>
          <a:lstStyle/>
          <a:p>
            <a:pPr indent="-190500" lvl="0" marL="269999" rtl="0" algn="l">
              <a:lnSpc>
                <a:spcPct val="150000"/>
              </a:lnSpc>
              <a:spcBef>
                <a:spcPts val="0"/>
              </a:spcBef>
              <a:spcAft>
                <a:spcPts val="0"/>
              </a:spcAft>
              <a:buSzPts val="1500"/>
              <a:buChar char="➢"/>
            </a:pPr>
            <a:r>
              <a:rPr lang="fr" sz="1500"/>
              <a:t>Robustness of different types of VLMs to Question Paraphrasing</a:t>
            </a:r>
            <a:endParaRPr sz="1500"/>
          </a:p>
          <a:p>
            <a:pPr indent="-190500" lvl="0" marL="269999" rtl="0" algn="l">
              <a:lnSpc>
                <a:spcPct val="150000"/>
              </a:lnSpc>
              <a:spcBef>
                <a:spcPts val="0"/>
              </a:spcBef>
              <a:spcAft>
                <a:spcPts val="0"/>
              </a:spcAft>
              <a:buSzPts val="1500"/>
              <a:buChar char="➢"/>
            </a:pPr>
            <a:r>
              <a:rPr lang="fr" sz="1500"/>
              <a:t>Qualitative Comparison b/w Few-shot and PPO based Question Generation</a:t>
            </a:r>
            <a:endParaRPr sz="1500"/>
          </a:p>
          <a:p>
            <a:pPr indent="-190500" lvl="0" marL="269999" rtl="0" algn="l">
              <a:lnSpc>
                <a:spcPct val="150000"/>
              </a:lnSpc>
              <a:spcBef>
                <a:spcPts val="0"/>
              </a:spcBef>
              <a:spcAft>
                <a:spcPts val="0"/>
              </a:spcAft>
              <a:buSzPts val="1500"/>
              <a:buChar char="➢"/>
            </a:pPr>
            <a:r>
              <a:rPr b="1" lang="fr" sz="1500"/>
              <a:t>Metrics for Measuring Robustness</a:t>
            </a:r>
            <a:endParaRPr b="1" sz="1500"/>
          </a:p>
          <a:p>
            <a:pPr indent="-200025" lvl="1" marL="450000" rtl="0" algn="l">
              <a:lnSpc>
                <a:spcPct val="150000"/>
              </a:lnSpc>
              <a:spcBef>
                <a:spcPts val="0"/>
              </a:spcBef>
              <a:spcAft>
                <a:spcPts val="0"/>
              </a:spcAft>
              <a:buSzPts val="1500"/>
              <a:buChar char="○"/>
            </a:pPr>
            <a:r>
              <a:rPr b="1" i="1" lang="fr" sz="1500"/>
              <a:t>String Matching</a:t>
            </a:r>
            <a:endParaRPr b="1" i="1" sz="1500"/>
          </a:p>
          <a:p>
            <a:pPr indent="-209550" lvl="2" marL="719999" rtl="0" algn="l">
              <a:lnSpc>
                <a:spcPct val="150000"/>
              </a:lnSpc>
              <a:spcBef>
                <a:spcPts val="0"/>
              </a:spcBef>
              <a:spcAft>
                <a:spcPts val="0"/>
              </a:spcAft>
              <a:buSzPts val="1500"/>
              <a:buChar char="■"/>
            </a:pPr>
            <a:r>
              <a:rPr lang="fr" sz="1500"/>
              <a:t>Strict and requires exact match</a:t>
            </a:r>
            <a:endParaRPr sz="1500"/>
          </a:p>
          <a:p>
            <a:pPr indent="-200025" lvl="1" marL="450000" rtl="0" algn="l">
              <a:lnSpc>
                <a:spcPct val="150000"/>
              </a:lnSpc>
              <a:spcBef>
                <a:spcPts val="0"/>
              </a:spcBef>
              <a:spcAft>
                <a:spcPts val="0"/>
              </a:spcAft>
              <a:buSzPts val="1500"/>
              <a:buChar char="○"/>
            </a:pPr>
            <a:r>
              <a:rPr b="1" i="1" lang="fr" sz="1500"/>
              <a:t>Heuristic Matching</a:t>
            </a:r>
            <a:endParaRPr b="1" i="1" sz="1500"/>
          </a:p>
          <a:p>
            <a:pPr indent="-209550" lvl="2" marL="719999" rtl="0" algn="l">
              <a:lnSpc>
                <a:spcPct val="150000"/>
              </a:lnSpc>
              <a:spcBef>
                <a:spcPts val="0"/>
              </a:spcBef>
              <a:spcAft>
                <a:spcPts val="0"/>
              </a:spcAft>
              <a:buSzPts val="1500"/>
              <a:buChar char="■"/>
            </a:pPr>
            <a:r>
              <a:rPr lang="fr" sz="1500"/>
              <a:t>Considers partial match but ignores semantics</a:t>
            </a:r>
            <a:endParaRPr sz="1500"/>
          </a:p>
          <a:p>
            <a:pPr indent="-200025" lvl="1" marL="450000" rtl="0" algn="l">
              <a:lnSpc>
                <a:spcPct val="150000"/>
              </a:lnSpc>
              <a:spcBef>
                <a:spcPts val="0"/>
              </a:spcBef>
              <a:spcAft>
                <a:spcPts val="0"/>
              </a:spcAft>
              <a:buSzPts val="1500"/>
              <a:buChar char="○"/>
            </a:pPr>
            <a:r>
              <a:rPr b="1" lang="fr" sz="1500"/>
              <a:t>LAVE</a:t>
            </a:r>
            <a:endParaRPr b="1" sz="1500"/>
          </a:p>
          <a:p>
            <a:pPr indent="-209550" lvl="2" marL="719999" rtl="0" algn="l">
              <a:lnSpc>
                <a:spcPct val="150000"/>
              </a:lnSpc>
              <a:spcBef>
                <a:spcPts val="0"/>
              </a:spcBef>
              <a:spcAft>
                <a:spcPts val="0"/>
              </a:spcAft>
              <a:buSzPts val="1500"/>
              <a:buChar char="■"/>
            </a:pPr>
            <a:r>
              <a:rPr lang="fr" sz="1500"/>
              <a:t>LLM-based and takes semantics into account</a:t>
            </a:r>
            <a:endParaRPr sz="1500"/>
          </a:p>
        </p:txBody>
      </p:sp>
      <p:sp>
        <p:nvSpPr>
          <p:cNvPr id="1135" name="Google Shape;1135;p54"/>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4">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4">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4">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4">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4">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4">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4">
                                            <p:txEl>
                                              <p:pRg end="6" st="6"/>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4">
                                            <p:txEl>
                                              <p:pRg end="7" st="7"/>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4">
                                            <p:txEl>
                                              <p:pRg end="8" st="8"/>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9" name="Shape 1139"/>
        <p:cNvGrpSpPr/>
        <p:nvPr/>
      </p:nvGrpSpPr>
      <p:grpSpPr>
        <a:xfrm>
          <a:off x="0" y="0"/>
          <a:ext cx="0" cy="0"/>
          <a:chOff x="0" y="0"/>
          <a:chExt cx="0" cy="0"/>
        </a:xfrm>
      </p:grpSpPr>
      <p:sp>
        <p:nvSpPr>
          <p:cNvPr id="1140" name="Google Shape;1140;p55"/>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Baseline Models</a:t>
            </a:r>
            <a:endParaRPr/>
          </a:p>
        </p:txBody>
      </p:sp>
      <p:sp>
        <p:nvSpPr>
          <p:cNvPr id="1141" name="Google Shape;1141;p55"/>
          <p:cNvSpPr txBox="1"/>
          <p:nvPr>
            <p:ph idx="1" type="body"/>
          </p:nvPr>
        </p:nvSpPr>
        <p:spPr>
          <a:xfrm>
            <a:off x="864000" y="1501775"/>
            <a:ext cx="5320800" cy="2716800"/>
          </a:xfrm>
          <a:prstGeom prst="rect">
            <a:avLst/>
          </a:prstGeom>
        </p:spPr>
        <p:txBody>
          <a:bodyPr anchorCtr="0" anchor="t" bIns="91425" lIns="91425" spcFirstLastPara="1" rIns="91425" wrap="square" tIns="91425">
            <a:spAutoFit/>
          </a:bodyPr>
          <a:lstStyle/>
          <a:p>
            <a:pPr indent="-317500" lvl="0" marL="457200" rtl="0" algn="l">
              <a:lnSpc>
                <a:spcPct val="150000"/>
              </a:lnSpc>
              <a:spcBef>
                <a:spcPts val="0"/>
              </a:spcBef>
              <a:spcAft>
                <a:spcPts val="0"/>
              </a:spcAft>
              <a:buSzPts val="1400"/>
              <a:buChar char="❖"/>
            </a:pPr>
            <a:r>
              <a:rPr b="1" lang="fr" sz="1400"/>
              <a:t>ViLT model</a:t>
            </a:r>
            <a:endParaRPr b="1" sz="1400"/>
          </a:p>
          <a:p>
            <a:pPr indent="-317500" lvl="1" marL="914400" rtl="0" algn="l">
              <a:lnSpc>
                <a:spcPct val="115000"/>
              </a:lnSpc>
              <a:spcBef>
                <a:spcPts val="0"/>
              </a:spcBef>
              <a:spcAft>
                <a:spcPts val="0"/>
              </a:spcAft>
              <a:buSzPts val="1400"/>
              <a:buChar char="➢"/>
            </a:pPr>
            <a:r>
              <a:rPr lang="fr" sz="1400"/>
              <a:t>Fine-Tuned on VQA</a:t>
            </a:r>
            <a:endParaRPr sz="1400"/>
          </a:p>
          <a:p>
            <a:pPr indent="-317500" lvl="1" marL="914400" rtl="0" algn="l">
              <a:lnSpc>
                <a:spcPct val="115000"/>
              </a:lnSpc>
              <a:spcBef>
                <a:spcPts val="0"/>
              </a:spcBef>
              <a:spcAft>
                <a:spcPts val="0"/>
              </a:spcAft>
              <a:buSzPts val="1400"/>
              <a:buChar char="➢"/>
            </a:pPr>
            <a:r>
              <a:rPr lang="fr" sz="1400"/>
              <a:t>Tackles VQA as a Classification Task</a:t>
            </a:r>
            <a:endParaRPr sz="1400"/>
          </a:p>
          <a:p>
            <a:pPr indent="-317500" lvl="2" marL="1371600" rtl="0" algn="l">
              <a:lnSpc>
                <a:spcPct val="200000"/>
              </a:lnSpc>
              <a:spcBef>
                <a:spcPts val="0"/>
              </a:spcBef>
              <a:spcAft>
                <a:spcPts val="0"/>
              </a:spcAft>
              <a:buSzPts val="1400"/>
              <a:buChar char="■"/>
            </a:pPr>
            <a:r>
              <a:rPr i="1" lang="fr" sz="1400"/>
              <a:t>e.g</a:t>
            </a:r>
            <a:r>
              <a:rPr lang="fr" sz="1400"/>
              <a:t> Yes/No, colors, numbers</a:t>
            </a:r>
            <a:endParaRPr sz="1400"/>
          </a:p>
          <a:p>
            <a:pPr indent="-317500" lvl="0" marL="457200" rtl="0" algn="l">
              <a:lnSpc>
                <a:spcPct val="150000"/>
              </a:lnSpc>
              <a:spcBef>
                <a:spcPts val="0"/>
              </a:spcBef>
              <a:spcAft>
                <a:spcPts val="0"/>
              </a:spcAft>
              <a:buSzPts val="1400"/>
              <a:buChar char="❖"/>
            </a:pPr>
            <a:r>
              <a:rPr b="1" lang="fr" sz="1400"/>
              <a:t>Large Language and Vision Assistant (LLaVA 1.5)</a:t>
            </a:r>
            <a:endParaRPr b="1" sz="1400"/>
          </a:p>
          <a:p>
            <a:pPr indent="-317500" lvl="1" marL="914400" rtl="0" algn="l">
              <a:lnSpc>
                <a:spcPct val="115000"/>
              </a:lnSpc>
              <a:spcBef>
                <a:spcPts val="0"/>
              </a:spcBef>
              <a:spcAft>
                <a:spcPts val="0"/>
              </a:spcAft>
              <a:buSzPts val="1400"/>
              <a:buChar char="➢"/>
            </a:pPr>
            <a:r>
              <a:rPr lang="fr" sz="1400"/>
              <a:t>Pre-trained on Large Scale data</a:t>
            </a:r>
            <a:endParaRPr sz="1400"/>
          </a:p>
          <a:p>
            <a:pPr indent="-317500" lvl="1" marL="914400" rtl="0" algn="l">
              <a:lnSpc>
                <a:spcPct val="115000"/>
              </a:lnSpc>
              <a:spcBef>
                <a:spcPts val="0"/>
              </a:spcBef>
              <a:spcAft>
                <a:spcPts val="0"/>
              </a:spcAft>
              <a:buSzPts val="1400"/>
              <a:buChar char="➢"/>
            </a:pPr>
            <a:r>
              <a:rPr lang="fr" sz="1400"/>
              <a:t>Generates free-form text as answer</a:t>
            </a:r>
            <a:endParaRPr sz="1400"/>
          </a:p>
          <a:p>
            <a:pPr indent="-317500" lvl="1" marL="914400" rtl="0" algn="l">
              <a:lnSpc>
                <a:spcPct val="115000"/>
              </a:lnSpc>
              <a:spcBef>
                <a:spcPts val="0"/>
              </a:spcBef>
              <a:spcAft>
                <a:spcPts val="0"/>
              </a:spcAft>
              <a:buSzPts val="1400"/>
              <a:buChar char="➢"/>
            </a:pPr>
            <a:r>
              <a:rPr lang="fr" sz="1400"/>
              <a:t>Capable of multiple tasks such as </a:t>
            </a:r>
            <a:br>
              <a:rPr lang="fr" sz="1400"/>
            </a:br>
            <a:r>
              <a:rPr lang="fr" sz="1400"/>
              <a:t>image captioning, VQA etc.</a:t>
            </a:r>
            <a:endParaRPr sz="1400"/>
          </a:p>
        </p:txBody>
      </p:sp>
      <p:sp>
        <p:nvSpPr>
          <p:cNvPr id="1142" name="Google Shape;1142;p55"/>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pic>
        <p:nvPicPr>
          <p:cNvPr id="1143" name="Google Shape;1143;p55"/>
          <p:cNvPicPr preferRelativeResize="0"/>
          <p:nvPr/>
        </p:nvPicPr>
        <p:blipFill>
          <a:blip r:embed="rId3">
            <a:alphaModFix/>
          </a:blip>
          <a:stretch>
            <a:fillRect/>
          </a:stretch>
        </p:blipFill>
        <p:spPr>
          <a:xfrm>
            <a:off x="5492025" y="3284275"/>
            <a:ext cx="3627875" cy="1200401"/>
          </a:xfrm>
          <a:prstGeom prst="rect">
            <a:avLst/>
          </a:prstGeom>
          <a:noFill/>
          <a:ln>
            <a:noFill/>
          </a:ln>
        </p:spPr>
      </p:pic>
      <p:pic>
        <p:nvPicPr>
          <p:cNvPr id="1144" name="Google Shape;1144;p55"/>
          <p:cNvPicPr preferRelativeResize="0"/>
          <p:nvPr/>
        </p:nvPicPr>
        <p:blipFill>
          <a:blip r:embed="rId4">
            <a:alphaModFix/>
          </a:blip>
          <a:stretch>
            <a:fillRect/>
          </a:stretch>
        </p:blipFill>
        <p:spPr>
          <a:xfrm>
            <a:off x="5492026" y="916901"/>
            <a:ext cx="3627876" cy="17206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8" name="Shape 1148"/>
        <p:cNvGrpSpPr/>
        <p:nvPr/>
      </p:nvGrpSpPr>
      <p:grpSpPr>
        <a:xfrm>
          <a:off x="0" y="0"/>
          <a:ext cx="0" cy="0"/>
          <a:chOff x="0" y="0"/>
          <a:chExt cx="0" cy="0"/>
        </a:xfrm>
      </p:grpSpPr>
      <p:sp>
        <p:nvSpPr>
          <p:cNvPr id="1149" name="Google Shape;1149;p56"/>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Models Used for Question Generation</a:t>
            </a:r>
            <a:endParaRPr/>
          </a:p>
        </p:txBody>
      </p:sp>
      <p:sp>
        <p:nvSpPr>
          <p:cNvPr id="1150" name="Google Shape;1150;p56"/>
          <p:cNvSpPr txBox="1"/>
          <p:nvPr>
            <p:ph idx="1" type="body"/>
          </p:nvPr>
        </p:nvSpPr>
        <p:spPr>
          <a:xfrm>
            <a:off x="864000" y="1058700"/>
            <a:ext cx="5320800" cy="2955300"/>
          </a:xfrm>
          <a:prstGeom prst="rect">
            <a:avLst/>
          </a:prstGeom>
        </p:spPr>
        <p:txBody>
          <a:bodyPr anchorCtr="0" anchor="t" bIns="91425" lIns="91425" spcFirstLastPara="1" rIns="91425" wrap="square" tIns="91425">
            <a:spAutoFit/>
          </a:bodyPr>
          <a:lstStyle/>
          <a:p>
            <a:pPr indent="-209550" lvl="0" marL="269999" rtl="0" algn="l">
              <a:lnSpc>
                <a:spcPct val="150000"/>
              </a:lnSpc>
              <a:spcBef>
                <a:spcPts val="0"/>
              </a:spcBef>
              <a:spcAft>
                <a:spcPts val="0"/>
              </a:spcAft>
              <a:buSzPts val="1800"/>
              <a:buChar char="❖"/>
            </a:pPr>
            <a:r>
              <a:rPr b="1" lang="fr" sz="1800"/>
              <a:t>LLM</a:t>
            </a:r>
            <a:endParaRPr b="1" sz="1800"/>
          </a:p>
          <a:p>
            <a:pPr indent="-219075" lvl="1" marL="450000" rtl="0" algn="l">
              <a:lnSpc>
                <a:spcPct val="150000"/>
              </a:lnSpc>
              <a:spcBef>
                <a:spcPts val="0"/>
              </a:spcBef>
              <a:spcAft>
                <a:spcPts val="0"/>
              </a:spcAft>
              <a:buSzPts val="1800"/>
              <a:buChar char="➢"/>
            </a:pPr>
            <a:r>
              <a:rPr lang="fr" sz="1800"/>
              <a:t>OpenHermes-2.5-Mistral-7B</a:t>
            </a:r>
            <a:br>
              <a:rPr lang="fr" sz="1800"/>
            </a:br>
            <a:endParaRPr sz="1800"/>
          </a:p>
          <a:p>
            <a:pPr indent="-209550" lvl="0" marL="269999" rtl="0" algn="l">
              <a:lnSpc>
                <a:spcPct val="150000"/>
              </a:lnSpc>
              <a:spcBef>
                <a:spcPts val="0"/>
              </a:spcBef>
              <a:spcAft>
                <a:spcPts val="0"/>
              </a:spcAft>
              <a:buSzPts val="1800"/>
              <a:buChar char="❖"/>
            </a:pPr>
            <a:r>
              <a:rPr b="1" lang="fr" sz="1800"/>
              <a:t>Probing VLMs</a:t>
            </a:r>
            <a:endParaRPr b="1" sz="1800"/>
          </a:p>
          <a:p>
            <a:pPr indent="-219075" lvl="1" marL="450000" rtl="0" algn="l">
              <a:lnSpc>
                <a:spcPct val="150000"/>
              </a:lnSpc>
              <a:spcBef>
                <a:spcPts val="0"/>
              </a:spcBef>
              <a:spcAft>
                <a:spcPts val="0"/>
              </a:spcAft>
              <a:buSzPts val="1800"/>
              <a:buChar char="➢"/>
            </a:pPr>
            <a:r>
              <a:rPr lang="fr" sz="1800"/>
              <a:t>Internlm-xcomposer2-vl-7b</a:t>
            </a:r>
            <a:endParaRPr sz="1800"/>
          </a:p>
          <a:p>
            <a:pPr indent="-219075" lvl="1" marL="450000" rtl="0" algn="l">
              <a:lnSpc>
                <a:spcPct val="150000"/>
              </a:lnSpc>
              <a:spcBef>
                <a:spcPts val="0"/>
              </a:spcBef>
              <a:spcAft>
                <a:spcPts val="0"/>
              </a:spcAft>
              <a:buSzPts val="1800"/>
              <a:buChar char="➢"/>
            </a:pPr>
            <a:r>
              <a:rPr lang="fr" sz="1800"/>
              <a:t>Deepseek-vl-7b-chat</a:t>
            </a:r>
            <a:endParaRPr sz="1800"/>
          </a:p>
          <a:p>
            <a:pPr indent="-219075" lvl="1" marL="450000" rtl="0" algn="l">
              <a:lnSpc>
                <a:spcPct val="150000"/>
              </a:lnSpc>
              <a:spcBef>
                <a:spcPts val="0"/>
              </a:spcBef>
              <a:spcAft>
                <a:spcPts val="0"/>
              </a:spcAft>
              <a:buSzPts val="1800"/>
              <a:buChar char="➢"/>
            </a:pPr>
            <a:r>
              <a:rPr lang="fr" sz="1800"/>
              <a:t>Llava-v1.6-mistral-7b-hf</a:t>
            </a:r>
            <a:endParaRPr sz="1800"/>
          </a:p>
        </p:txBody>
      </p:sp>
      <p:sp>
        <p:nvSpPr>
          <p:cNvPr id="1151" name="Google Shape;1151;p56"/>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1152" name="Google Shape;1152;p56"/>
          <p:cNvSpPr txBox="1"/>
          <p:nvPr/>
        </p:nvSpPr>
        <p:spPr>
          <a:xfrm>
            <a:off x="864000" y="4211050"/>
            <a:ext cx="77286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fr" sz="1600">
                <a:solidFill>
                  <a:schemeClr val="dk1"/>
                </a:solidFill>
                <a:latin typeface="Work Sans"/>
                <a:ea typeface="Work Sans"/>
                <a:cs typeface="Work Sans"/>
                <a:sym typeface="Work Sans"/>
              </a:rPr>
              <a:t>All models are open-source and downloaded from huggingface</a:t>
            </a:r>
            <a:endParaRPr sz="1600">
              <a:solidFill>
                <a:schemeClr val="dk1"/>
              </a:solidFill>
              <a:latin typeface="Work Sans"/>
              <a:ea typeface="Work Sans"/>
              <a:cs typeface="Work Sans"/>
              <a:sym typeface="Work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50">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50">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50">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50">
                                            <p:txEl>
                                              <p:pRg end="3" st="3"/>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50">
                                            <p:txEl>
                                              <p:pRg end="4" st="4"/>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50">
                                            <p:txEl>
                                              <p:pRg end="5" st="5"/>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5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6" name="Shape 1156"/>
        <p:cNvGrpSpPr/>
        <p:nvPr/>
      </p:nvGrpSpPr>
      <p:grpSpPr>
        <a:xfrm>
          <a:off x="0" y="0"/>
          <a:ext cx="0" cy="0"/>
          <a:chOff x="0" y="0"/>
          <a:chExt cx="0" cy="0"/>
        </a:xfrm>
      </p:grpSpPr>
      <p:sp>
        <p:nvSpPr>
          <p:cNvPr id="1157" name="Google Shape;1157;p57"/>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3300"/>
              <a:buNone/>
            </a:pPr>
            <a:r>
              <a:rPr lang="fr"/>
              <a:t>Results</a:t>
            </a:r>
            <a:endParaRPr/>
          </a:p>
        </p:txBody>
      </p:sp>
      <p:sp>
        <p:nvSpPr>
          <p:cNvPr id="1158" name="Google Shape;1158;p57"/>
          <p:cNvSpPr txBox="1"/>
          <p:nvPr>
            <p:ph idx="1" type="subTitle"/>
          </p:nvPr>
        </p:nvSpPr>
        <p:spPr>
          <a:xfrm>
            <a:off x="864000" y="2755025"/>
            <a:ext cx="4473600" cy="95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700"/>
              <a:buNone/>
            </a:pPr>
            <a:r>
              <a:rPr lang="fr"/>
              <a:t>Quantitative and qualitative results from our </a:t>
            </a:r>
            <a:r>
              <a:rPr lang="fr"/>
              <a:t>experiments</a:t>
            </a:r>
            <a:endParaRPr/>
          </a:p>
        </p:txBody>
      </p:sp>
      <p:sp>
        <p:nvSpPr>
          <p:cNvPr id="1159" name="Google Shape;1159;p57"/>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fr"/>
              <a:t>‹#›</a:t>
            </a:fld>
            <a:endParaRPr/>
          </a:p>
        </p:txBody>
      </p:sp>
      <p:sp>
        <p:nvSpPr>
          <p:cNvPr id="1160" name="Google Shape;1160;p57"/>
          <p:cNvSpPr txBox="1"/>
          <p:nvPr/>
        </p:nvSpPr>
        <p:spPr>
          <a:xfrm>
            <a:off x="864000" y="179816"/>
            <a:ext cx="17508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lang="fr" sz="3000">
                <a:solidFill>
                  <a:schemeClr val="dk1"/>
                </a:solidFill>
                <a:latin typeface="Work Sans"/>
                <a:ea typeface="Work Sans"/>
                <a:cs typeface="Work Sans"/>
                <a:sym typeface="Work Sans"/>
              </a:rPr>
              <a:t>7</a:t>
            </a:r>
            <a:r>
              <a:rPr b="0" i="0" lang="fr" sz="3000" u="none" cap="none" strike="noStrike">
                <a:solidFill>
                  <a:schemeClr val="dk1"/>
                </a:solidFill>
                <a:latin typeface="Work Sans"/>
                <a:ea typeface="Work Sans"/>
                <a:cs typeface="Work Sans"/>
                <a:sym typeface="Work Sans"/>
              </a:rPr>
              <a:t>.</a:t>
            </a:r>
            <a:r>
              <a:rPr lang="fr" sz="3000">
                <a:solidFill>
                  <a:schemeClr val="dk1"/>
                </a:solidFill>
                <a:latin typeface="Work Sans"/>
                <a:ea typeface="Work Sans"/>
                <a:cs typeface="Work Sans"/>
                <a:sym typeface="Work Sans"/>
              </a:rPr>
              <a:t>0</a:t>
            </a:r>
            <a:endParaRPr b="0" i="0" sz="3000" u="none" cap="none" strike="noStrike">
              <a:solidFill>
                <a:schemeClr val="dk1"/>
              </a:solidFill>
              <a:latin typeface="Work Sans"/>
              <a:ea typeface="Work Sans"/>
              <a:cs typeface="Work Sans"/>
              <a:sym typeface="Work Sans"/>
            </a:endParaRPr>
          </a:p>
        </p:txBody>
      </p:sp>
      <p:sp>
        <p:nvSpPr>
          <p:cNvPr id="1161" name="Google Shape;1161;p57"/>
          <p:cNvSpPr txBox="1"/>
          <p:nvPr/>
        </p:nvSpPr>
        <p:spPr>
          <a:xfrm>
            <a:off x="954000" y="4766400"/>
            <a:ext cx="22785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Investigating</a:t>
            </a:r>
            <a:r>
              <a:rPr lang="fr" sz="750">
                <a:solidFill>
                  <a:schemeClr val="dk1"/>
                </a:solidFill>
                <a:latin typeface="Work Sans Medium"/>
                <a:ea typeface="Work Sans Medium"/>
                <a:cs typeface="Work Sans Medium"/>
                <a:sym typeface="Work Sans Medium"/>
              </a:rPr>
              <a:t> Robustness of VLMs using LLMs</a:t>
            </a:r>
            <a:endParaRPr b="0" i="0" sz="750" u="none" cap="none" strike="noStrike">
              <a:solidFill>
                <a:schemeClr val="dk1"/>
              </a:solidFill>
              <a:latin typeface="Work Sans Medium"/>
              <a:ea typeface="Work Sans Medium"/>
              <a:cs typeface="Work Sans Medium"/>
              <a:sym typeface="Work Sans Medium"/>
            </a:endParaRPr>
          </a:p>
        </p:txBody>
      </p:sp>
      <p:sp>
        <p:nvSpPr>
          <p:cNvPr id="1162" name="Google Shape;1162;p57"/>
          <p:cNvSpPr txBox="1"/>
          <p:nvPr/>
        </p:nvSpPr>
        <p:spPr>
          <a:xfrm>
            <a:off x="3232496" y="4766400"/>
            <a:ext cx="17937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22</a:t>
            </a:r>
            <a:r>
              <a:rPr b="0" i="0" lang="fr" sz="750" u="none" cap="none" strike="noStrike">
                <a:solidFill>
                  <a:schemeClr val="dk1"/>
                </a:solidFill>
                <a:latin typeface="Work Sans Medium"/>
                <a:ea typeface="Work Sans Medium"/>
                <a:cs typeface="Work Sans Medium"/>
                <a:sym typeface="Work Sans Medium"/>
              </a:rPr>
              <a:t>-</a:t>
            </a:r>
            <a:r>
              <a:rPr lang="fr" sz="750">
                <a:solidFill>
                  <a:schemeClr val="dk1"/>
                </a:solidFill>
                <a:latin typeface="Work Sans Medium"/>
                <a:ea typeface="Work Sans Medium"/>
                <a:cs typeface="Work Sans Medium"/>
                <a:sym typeface="Work Sans Medium"/>
              </a:rPr>
              <a:t>04-2024</a:t>
            </a:r>
            <a:endParaRPr b="0" i="0" sz="750" u="none" cap="none" strike="noStrike">
              <a:solidFill>
                <a:schemeClr val="dk1"/>
              </a:solidFill>
              <a:latin typeface="Work Sans Medium"/>
              <a:ea typeface="Work Sans Medium"/>
              <a:cs typeface="Work Sans Medium"/>
              <a:sym typeface="Work Sans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5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58"/>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Quantitative results (1)</a:t>
            </a:r>
            <a:endParaRPr/>
          </a:p>
        </p:txBody>
      </p:sp>
      <p:sp>
        <p:nvSpPr>
          <p:cNvPr id="1168" name="Google Shape;1168;p58"/>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fr"/>
              <a:t>‹#›</a:t>
            </a:fld>
            <a:endParaRPr/>
          </a:p>
        </p:txBody>
      </p:sp>
      <p:graphicFrame>
        <p:nvGraphicFramePr>
          <p:cNvPr id="1169" name="Google Shape;1169;p58"/>
          <p:cNvGraphicFramePr/>
          <p:nvPr/>
        </p:nvGraphicFramePr>
        <p:xfrm>
          <a:off x="1191900" y="2727475"/>
          <a:ext cx="3000000" cy="3000000"/>
        </p:xfrm>
        <a:graphic>
          <a:graphicData uri="http://schemas.openxmlformats.org/drawingml/2006/table">
            <a:tbl>
              <a:tblPr>
                <a:noFill/>
                <a:tableStyleId>{66190A27-7C4A-46D7-AC77-C8938FEF77BC}</a:tableStyleId>
              </a:tblPr>
              <a:tblGrid>
                <a:gridCol w="1809750"/>
                <a:gridCol w="1809750"/>
                <a:gridCol w="1809750"/>
                <a:gridCol w="1809750"/>
              </a:tblGrid>
              <a:tr h="381000">
                <a:tc>
                  <a:txBody>
                    <a:bodyPr/>
                    <a:lstStyle/>
                    <a:p>
                      <a:pPr indent="0" lvl="0" marL="0" rtl="0" algn="l">
                        <a:spcBef>
                          <a:spcPts val="0"/>
                        </a:spcBef>
                        <a:spcAft>
                          <a:spcPts val="0"/>
                        </a:spcAft>
                        <a:buNone/>
                      </a:pPr>
                      <a:r>
                        <a:rPr b="1" lang="fr">
                          <a:solidFill>
                            <a:schemeClr val="dk1"/>
                          </a:solidFill>
                        </a:rPr>
                        <a:t>Model</a:t>
                      </a:r>
                      <a:endParaRPr b="1">
                        <a:solidFill>
                          <a:schemeClr val="dk1"/>
                        </a:solidFill>
                      </a:endParaRPr>
                    </a:p>
                  </a:txBody>
                  <a:tcPr marT="91425" marB="91425" marR="91425" marL="91425">
                    <a:solidFill>
                      <a:srgbClr val="EFEFEF"/>
                    </a:solidFill>
                  </a:tcPr>
                </a:tc>
                <a:tc>
                  <a:txBody>
                    <a:bodyPr/>
                    <a:lstStyle/>
                    <a:p>
                      <a:pPr indent="0" lvl="0" marL="0" rtl="0" algn="l">
                        <a:spcBef>
                          <a:spcPts val="0"/>
                        </a:spcBef>
                        <a:spcAft>
                          <a:spcPts val="0"/>
                        </a:spcAft>
                        <a:buNone/>
                      </a:pPr>
                      <a:r>
                        <a:rPr b="1" lang="fr">
                          <a:solidFill>
                            <a:schemeClr val="dk1"/>
                          </a:solidFill>
                        </a:rPr>
                        <a:t>String matching accuracy</a:t>
                      </a:r>
                      <a:endParaRPr b="1">
                        <a:solidFill>
                          <a:schemeClr val="dk1"/>
                        </a:solidFill>
                      </a:endParaRPr>
                    </a:p>
                  </a:txBody>
                  <a:tcPr marT="91425" marB="91425" marR="91425" marL="91425">
                    <a:solidFill>
                      <a:srgbClr val="EFEFEF"/>
                    </a:solidFill>
                  </a:tcPr>
                </a:tc>
                <a:tc>
                  <a:txBody>
                    <a:bodyPr/>
                    <a:lstStyle/>
                    <a:p>
                      <a:pPr indent="0" lvl="0" marL="0" rtl="0" algn="l">
                        <a:spcBef>
                          <a:spcPts val="0"/>
                        </a:spcBef>
                        <a:spcAft>
                          <a:spcPts val="0"/>
                        </a:spcAft>
                        <a:buNone/>
                      </a:pPr>
                      <a:r>
                        <a:rPr b="1" lang="fr">
                          <a:solidFill>
                            <a:schemeClr val="dk1"/>
                          </a:solidFill>
                        </a:rPr>
                        <a:t>Heuristic accuracy</a:t>
                      </a:r>
                      <a:endParaRPr b="1">
                        <a:solidFill>
                          <a:schemeClr val="dk1"/>
                        </a:solidFill>
                      </a:endParaRPr>
                    </a:p>
                  </a:txBody>
                  <a:tcPr marT="91425" marB="91425" marR="91425" marL="91425">
                    <a:solidFill>
                      <a:srgbClr val="EFEFEF"/>
                    </a:solidFill>
                  </a:tcPr>
                </a:tc>
                <a:tc>
                  <a:txBody>
                    <a:bodyPr/>
                    <a:lstStyle/>
                    <a:p>
                      <a:pPr indent="0" lvl="0" marL="0" rtl="0" algn="l">
                        <a:spcBef>
                          <a:spcPts val="0"/>
                        </a:spcBef>
                        <a:spcAft>
                          <a:spcPts val="0"/>
                        </a:spcAft>
                        <a:buNone/>
                      </a:pPr>
                      <a:r>
                        <a:rPr b="1" lang="fr">
                          <a:solidFill>
                            <a:schemeClr val="dk1"/>
                          </a:solidFill>
                        </a:rPr>
                        <a:t>LAVE score</a:t>
                      </a:r>
                      <a:endParaRPr b="1">
                        <a:solidFill>
                          <a:schemeClr val="dk1"/>
                        </a:solidFill>
                      </a:endParaRPr>
                    </a:p>
                  </a:txBody>
                  <a:tcPr marT="91425" marB="91425" marR="91425" marL="91425">
                    <a:solidFill>
                      <a:srgbClr val="EFEFEF"/>
                    </a:solidFill>
                  </a:tcPr>
                </a:tc>
              </a:tr>
              <a:tr h="381000">
                <a:tc>
                  <a:txBody>
                    <a:bodyPr/>
                    <a:lstStyle/>
                    <a:p>
                      <a:pPr indent="0" lvl="0" marL="0" rtl="0" algn="l">
                        <a:spcBef>
                          <a:spcPts val="0"/>
                        </a:spcBef>
                        <a:spcAft>
                          <a:spcPts val="0"/>
                        </a:spcAft>
                        <a:buNone/>
                      </a:pPr>
                      <a:r>
                        <a:rPr lang="fr">
                          <a:solidFill>
                            <a:schemeClr val="dk1"/>
                          </a:solidFill>
                        </a:rPr>
                        <a:t>ViLT (Fine-tuned)</a:t>
                      </a:r>
                      <a:endParaRPr b="1">
                        <a:solidFill>
                          <a:schemeClr val="dk1"/>
                        </a:solidFill>
                        <a:highlight>
                          <a:schemeClr val="dk2"/>
                        </a:highlight>
                      </a:endParaRPr>
                    </a:p>
                  </a:txBody>
                  <a:tcPr marT="91425" marB="91425" marR="91425" marL="91425">
                    <a:solidFill>
                      <a:srgbClr val="EFEFEF"/>
                    </a:solidFill>
                  </a:tcPr>
                </a:tc>
                <a:tc>
                  <a:txBody>
                    <a:bodyPr/>
                    <a:lstStyle/>
                    <a:p>
                      <a:pPr indent="0" lvl="0" marL="0" rtl="0" algn="l">
                        <a:spcBef>
                          <a:spcPts val="0"/>
                        </a:spcBef>
                        <a:spcAft>
                          <a:spcPts val="0"/>
                        </a:spcAft>
                        <a:buNone/>
                      </a:pPr>
                      <a:r>
                        <a:rPr b="1" lang="fr">
                          <a:solidFill>
                            <a:schemeClr val="dk1"/>
                          </a:solidFill>
                        </a:rPr>
                        <a:t>70.0</a:t>
                      </a:r>
                      <a:r>
                        <a:rPr b="1" lang="fr">
                          <a:solidFill>
                            <a:schemeClr val="dk1"/>
                          </a:solidFill>
                        </a:rPr>
                        <a:t>%</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b="1" lang="fr">
                          <a:solidFill>
                            <a:schemeClr val="dk1"/>
                          </a:solidFill>
                        </a:rPr>
                        <a:t>72.0</a:t>
                      </a:r>
                      <a:r>
                        <a:rPr b="1" lang="fr">
                          <a:solidFill>
                            <a:schemeClr val="dk1"/>
                          </a:solidFill>
                        </a:rPr>
                        <a:t>%</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b="1" lang="fr">
                          <a:solidFill>
                            <a:schemeClr val="dk1"/>
                          </a:solidFill>
                        </a:rPr>
                        <a:t>83.25%</a:t>
                      </a:r>
                      <a:endParaRPr b="1">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fr">
                          <a:solidFill>
                            <a:schemeClr val="dk1"/>
                          </a:solidFill>
                        </a:rPr>
                        <a:t>LLaVA (Zero</a:t>
                      </a:r>
                      <a:r>
                        <a:rPr lang="fr">
                          <a:solidFill>
                            <a:schemeClr val="dk1"/>
                          </a:solidFill>
                        </a:rPr>
                        <a:t>-Shot</a:t>
                      </a:r>
                      <a:r>
                        <a:rPr lang="fr">
                          <a:solidFill>
                            <a:schemeClr val="dk1"/>
                          </a:solidFill>
                        </a:rPr>
                        <a:t>)</a:t>
                      </a:r>
                      <a:endParaRPr b="1">
                        <a:solidFill>
                          <a:schemeClr val="dk1"/>
                        </a:solidFill>
                      </a:endParaRPr>
                    </a:p>
                  </a:txBody>
                  <a:tcPr marT="91425" marB="91425" marR="91425" marL="91425">
                    <a:solidFill>
                      <a:srgbClr val="EFEFEF"/>
                    </a:solidFill>
                  </a:tcPr>
                </a:tc>
                <a:tc>
                  <a:txBody>
                    <a:bodyPr/>
                    <a:lstStyle/>
                    <a:p>
                      <a:pPr indent="0" lvl="0" marL="0" rtl="0" algn="l">
                        <a:spcBef>
                          <a:spcPts val="0"/>
                        </a:spcBef>
                        <a:spcAft>
                          <a:spcPts val="0"/>
                        </a:spcAft>
                        <a:buNone/>
                      </a:pPr>
                      <a:r>
                        <a:rPr lang="fr">
                          <a:solidFill>
                            <a:schemeClr val="dk1"/>
                          </a:solidFill>
                        </a:rPr>
                        <a:t>61.0%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fr">
                          <a:solidFill>
                            <a:schemeClr val="dk1"/>
                          </a:solidFill>
                        </a:rPr>
                        <a:t>64.0%</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fr">
                          <a:solidFill>
                            <a:schemeClr val="dk1"/>
                          </a:solidFill>
                        </a:rPr>
                        <a:t>74.50%</a:t>
                      </a:r>
                      <a:endParaRPr>
                        <a:solidFill>
                          <a:schemeClr val="dk1"/>
                        </a:solidFill>
                      </a:endParaRPr>
                    </a:p>
                  </a:txBody>
                  <a:tcPr marT="91425" marB="91425" marR="91425" marL="91425"/>
                </a:tc>
              </a:tr>
            </a:tbl>
          </a:graphicData>
        </a:graphic>
      </p:graphicFrame>
      <p:sp>
        <p:nvSpPr>
          <p:cNvPr id="1170" name="Google Shape;1170;p58"/>
          <p:cNvSpPr txBox="1"/>
          <p:nvPr>
            <p:ph idx="1" type="body"/>
          </p:nvPr>
        </p:nvSpPr>
        <p:spPr>
          <a:xfrm>
            <a:off x="864000" y="1501200"/>
            <a:ext cx="7894800" cy="9606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b="1" lang="fr" sz="1500"/>
              <a:t>Results using a subset of VQA v.2.0 </a:t>
            </a:r>
            <a:r>
              <a:rPr lang="fr" sz="1400"/>
              <a:t>(1 question/image)</a:t>
            </a:r>
            <a:endParaRPr sz="1500"/>
          </a:p>
          <a:p>
            <a:pPr indent="-323850" lvl="1" marL="914400" rtl="0" algn="l">
              <a:lnSpc>
                <a:spcPct val="115000"/>
              </a:lnSpc>
              <a:spcBef>
                <a:spcPts val="0"/>
              </a:spcBef>
              <a:spcAft>
                <a:spcPts val="0"/>
              </a:spcAft>
              <a:buSzPts val="1500"/>
              <a:buChar char="➢"/>
            </a:pPr>
            <a:r>
              <a:rPr lang="fr" sz="1500"/>
              <a:t>200</a:t>
            </a:r>
            <a:r>
              <a:rPr lang="fr" sz="1500"/>
              <a:t> total questions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6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4" name="Shape 1174"/>
        <p:cNvGrpSpPr/>
        <p:nvPr/>
      </p:nvGrpSpPr>
      <p:grpSpPr>
        <a:xfrm>
          <a:off x="0" y="0"/>
          <a:ext cx="0" cy="0"/>
          <a:chOff x="0" y="0"/>
          <a:chExt cx="0" cy="0"/>
        </a:xfrm>
      </p:grpSpPr>
      <p:sp>
        <p:nvSpPr>
          <p:cNvPr id="1175" name="Google Shape;1175;p59"/>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Quantitative results (2)</a:t>
            </a:r>
            <a:endParaRPr/>
          </a:p>
        </p:txBody>
      </p:sp>
      <p:sp>
        <p:nvSpPr>
          <p:cNvPr id="1176" name="Google Shape;1176;p59"/>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graphicFrame>
        <p:nvGraphicFramePr>
          <p:cNvPr id="1177" name="Google Shape;1177;p59"/>
          <p:cNvGraphicFramePr/>
          <p:nvPr/>
        </p:nvGraphicFramePr>
        <p:xfrm>
          <a:off x="1191900" y="2727475"/>
          <a:ext cx="3000000" cy="3000000"/>
        </p:xfrm>
        <a:graphic>
          <a:graphicData uri="http://schemas.openxmlformats.org/drawingml/2006/table">
            <a:tbl>
              <a:tblPr>
                <a:noFill/>
                <a:tableStyleId>{66190A27-7C4A-46D7-AC77-C8938FEF77BC}</a:tableStyleId>
              </a:tblPr>
              <a:tblGrid>
                <a:gridCol w="1809750"/>
                <a:gridCol w="1809750"/>
                <a:gridCol w="1809750"/>
                <a:gridCol w="1809750"/>
              </a:tblGrid>
              <a:tr h="381000">
                <a:tc>
                  <a:txBody>
                    <a:bodyPr/>
                    <a:lstStyle/>
                    <a:p>
                      <a:pPr indent="0" lvl="0" marL="0" rtl="0" algn="l">
                        <a:spcBef>
                          <a:spcPts val="0"/>
                        </a:spcBef>
                        <a:spcAft>
                          <a:spcPts val="0"/>
                        </a:spcAft>
                        <a:buNone/>
                      </a:pPr>
                      <a:r>
                        <a:rPr b="1" lang="fr">
                          <a:solidFill>
                            <a:schemeClr val="dk1"/>
                          </a:solidFill>
                        </a:rPr>
                        <a:t>Model</a:t>
                      </a:r>
                      <a:endParaRPr b="1">
                        <a:solidFill>
                          <a:schemeClr val="dk1"/>
                        </a:solidFill>
                      </a:endParaRPr>
                    </a:p>
                  </a:txBody>
                  <a:tcPr marT="91425" marB="91425" marR="91425" marL="91425">
                    <a:solidFill>
                      <a:srgbClr val="EFEFEF"/>
                    </a:solidFill>
                  </a:tcPr>
                </a:tc>
                <a:tc>
                  <a:txBody>
                    <a:bodyPr/>
                    <a:lstStyle/>
                    <a:p>
                      <a:pPr indent="0" lvl="0" marL="0" rtl="0" algn="l">
                        <a:spcBef>
                          <a:spcPts val="0"/>
                        </a:spcBef>
                        <a:spcAft>
                          <a:spcPts val="0"/>
                        </a:spcAft>
                        <a:buNone/>
                      </a:pPr>
                      <a:r>
                        <a:rPr b="1" lang="fr">
                          <a:solidFill>
                            <a:schemeClr val="dk1"/>
                          </a:solidFill>
                        </a:rPr>
                        <a:t>String matching accuracy</a:t>
                      </a:r>
                      <a:endParaRPr b="1">
                        <a:solidFill>
                          <a:schemeClr val="dk1"/>
                        </a:solidFill>
                      </a:endParaRPr>
                    </a:p>
                  </a:txBody>
                  <a:tcPr marT="91425" marB="91425" marR="91425" marL="91425">
                    <a:solidFill>
                      <a:srgbClr val="EFEFEF"/>
                    </a:solidFill>
                  </a:tcPr>
                </a:tc>
                <a:tc>
                  <a:txBody>
                    <a:bodyPr/>
                    <a:lstStyle/>
                    <a:p>
                      <a:pPr indent="0" lvl="0" marL="0" rtl="0" algn="l">
                        <a:spcBef>
                          <a:spcPts val="0"/>
                        </a:spcBef>
                        <a:spcAft>
                          <a:spcPts val="0"/>
                        </a:spcAft>
                        <a:buNone/>
                      </a:pPr>
                      <a:r>
                        <a:rPr b="1" lang="fr">
                          <a:solidFill>
                            <a:schemeClr val="dk1"/>
                          </a:solidFill>
                        </a:rPr>
                        <a:t>Heuristic accuracy</a:t>
                      </a:r>
                      <a:endParaRPr b="1">
                        <a:solidFill>
                          <a:schemeClr val="dk1"/>
                        </a:solidFill>
                      </a:endParaRPr>
                    </a:p>
                  </a:txBody>
                  <a:tcPr marT="91425" marB="91425" marR="91425" marL="91425">
                    <a:solidFill>
                      <a:srgbClr val="EFEFEF"/>
                    </a:solidFill>
                  </a:tcPr>
                </a:tc>
                <a:tc>
                  <a:txBody>
                    <a:bodyPr/>
                    <a:lstStyle/>
                    <a:p>
                      <a:pPr indent="0" lvl="0" marL="0" rtl="0" algn="l">
                        <a:spcBef>
                          <a:spcPts val="0"/>
                        </a:spcBef>
                        <a:spcAft>
                          <a:spcPts val="0"/>
                        </a:spcAft>
                        <a:buNone/>
                      </a:pPr>
                      <a:r>
                        <a:rPr b="1" lang="fr">
                          <a:solidFill>
                            <a:schemeClr val="dk1"/>
                          </a:solidFill>
                        </a:rPr>
                        <a:t>LAVE score</a:t>
                      </a:r>
                      <a:endParaRPr b="1">
                        <a:solidFill>
                          <a:schemeClr val="dk1"/>
                        </a:solidFill>
                      </a:endParaRPr>
                    </a:p>
                  </a:txBody>
                  <a:tcPr marT="91425" marB="91425" marR="91425" marL="91425">
                    <a:solidFill>
                      <a:srgbClr val="EFEFEF"/>
                    </a:solidFill>
                  </a:tcPr>
                </a:tc>
              </a:tr>
              <a:tr h="381000">
                <a:tc>
                  <a:txBody>
                    <a:bodyPr/>
                    <a:lstStyle/>
                    <a:p>
                      <a:pPr indent="0" lvl="0" marL="0" rtl="0" algn="l">
                        <a:spcBef>
                          <a:spcPts val="0"/>
                        </a:spcBef>
                        <a:spcAft>
                          <a:spcPts val="0"/>
                        </a:spcAft>
                        <a:buNone/>
                      </a:pPr>
                      <a:r>
                        <a:rPr lang="fr">
                          <a:solidFill>
                            <a:schemeClr val="dk1"/>
                          </a:solidFill>
                        </a:rPr>
                        <a:t>ViLT </a:t>
                      </a:r>
                      <a:r>
                        <a:rPr lang="fr">
                          <a:solidFill>
                            <a:schemeClr val="dk1"/>
                          </a:solidFill>
                        </a:rPr>
                        <a:t>(Fine-tuned)</a:t>
                      </a:r>
                      <a:endParaRPr b="1">
                        <a:solidFill>
                          <a:schemeClr val="dk1"/>
                        </a:solidFill>
                        <a:highlight>
                          <a:schemeClr val="dk2"/>
                        </a:highlight>
                      </a:endParaRPr>
                    </a:p>
                  </a:txBody>
                  <a:tcPr marT="91425" marB="91425" marR="91425" marL="91425">
                    <a:solidFill>
                      <a:srgbClr val="EFEFEF"/>
                    </a:solidFill>
                  </a:tcPr>
                </a:tc>
                <a:tc>
                  <a:txBody>
                    <a:bodyPr/>
                    <a:lstStyle/>
                    <a:p>
                      <a:pPr indent="0" lvl="0" marL="0" rtl="0" algn="l">
                        <a:spcBef>
                          <a:spcPts val="0"/>
                        </a:spcBef>
                        <a:spcAft>
                          <a:spcPts val="0"/>
                        </a:spcAft>
                        <a:buNone/>
                      </a:pPr>
                      <a:r>
                        <a:rPr b="1" lang="fr">
                          <a:solidFill>
                            <a:schemeClr val="dk1"/>
                          </a:solidFill>
                        </a:rPr>
                        <a:t>54.69%</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lang="fr">
                          <a:solidFill>
                            <a:schemeClr val="dk1"/>
                          </a:solidFill>
                        </a:rPr>
                        <a:t>56.28%</a:t>
                      </a:r>
                      <a:endParaRPr>
                        <a:solidFill>
                          <a:schemeClr val="dk1"/>
                        </a:solidFill>
                      </a:endParaRPr>
                    </a:p>
                  </a:txBody>
                  <a:tcPr marT="91425" marB="91425" marR="91425" marL="91425"/>
                </a:tc>
                <a:tc>
                  <a:txBody>
                    <a:bodyPr/>
                    <a:lstStyle/>
                    <a:p>
                      <a:pPr indent="0" lvl="0" marL="0" rtl="0" algn="l">
                        <a:spcBef>
                          <a:spcPts val="0"/>
                        </a:spcBef>
                        <a:spcAft>
                          <a:spcPts val="0"/>
                        </a:spcAft>
                        <a:buNone/>
                      </a:pPr>
                      <a:r>
                        <a:rPr lang="fr">
                          <a:solidFill>
                            <a:schemeClr val="dk1"/>
                          </a:solidFill>
                        </a:rPr>
                        <a:t>72.65%</a:t>
                      </a:r>
                      <a:endParaRPr>
                        <a:solidFill>
                          <a:schemeClr val="dk1"/>
                        </a:solidFill>
                      </a:endParaRPr>
                    </a:p>
                  </a:txBody>
                  <a:tcPr marT="91425" marB="91425" marR="91425" marL="91425"/>
                </a:tc>
              </a:tr>
              <a:tr h="381000">
                <a:tc>
                  <a:txBody>
                    <a:bodyPr/>
                    <a:lstStyle/>
                    <a:p>
                      <a:pPr indent="0" lvl="0" marL="0" rtl="0" algn="l">
                        <a:spcBef>
                          <a:spcPts val="0"/>
                        </a:spcBef>
                        <a:spcAft>
                          <a:spcPts val="0"/>
                        </a:spcAft>
                        <a:buNone/>
                      </a:pPr>
                      <a:r>
                        <a:rPr lang="fr">
                          <a:solidFill>
                            <a:schemeClr val="dk1"/>
                          </a:solidFill>
                        </a:rPr>
                        <a:t>LLaVA </a:t>
                      </a:r>
                      <a:r>
                        <a:rPr lang="fr">
                          <a:solidFill>
                            <a:schemeClr val="dk1"/>
                          </a:solidFill>
                        </a:rPr>
                        <a:t>(Zero-Shot)</a:t>
                      </a:r>
                      <a:endParaRPr b="1">
                        <a:solidFill>
                          <a:schemeClr val="dk1"/>
                        </a:solidFill>
                      </a:endParaRPr>
                    </a:p>
                  </a:txBody>
                  <a:tcPr marT="91425" marB="91425" marR="91425" marL="91425">
                    <a:solidFill>
                      <a:srgbClr val="EFEFEF"/>
                    </a:solidFill>
                  </a:tcPr>
                </a:tc>
                <a:tc>
                  <a:txBody>
                    <a:bodyPr/>
                    <a:lstStyle/>
                    <a:p>
                      <a:pPr indent="0" lvl="0" marL="0" rtl="0" algn="l">
                        <a:spcBef>
                          <a:spcPts val="0"/>
                        </a:spcBef>
                        <a:spcAft>
                          <a:spcPts val="0"/>
                        </a:spcAft>
                        <a:buNone/>
                      </a:pPr>
                      <a:r>
                        <a:rPr lang="fr">
                          <a:solidFill>
                            <a:schemeClr val="dk1"/>
                          </a:solidFill>
                        </a:rPr>
                        <a:t>54.36%</a:t>
                      </a:r>
                      <a:endParaRPr>
                        <a:solidFill>
                          <a:schemeClr val="dk1"/>
                        </a:solidFill>
                      </a:endParaRPr>
                    </a:p>
                  </a:txBody>
                  <a:tcPr marT="91425" marB="91425" marR="91425" marL="91425"/>
                </a:tc>
                <a:tc>
                  <a:txBody>
                    <a:bodyPr/>
                    <a:lstStyle/>
                    <a:p>
                      <a:pPr indent="0" lvl="0" marL="0" rtl="0" algn="l">
                        <a:spcBef>
                          <a:spcPts val="0"/>
                        </a:spcBef>
                        <a:spcAft>
                          <a:spcPts val="0"/>
                        </a:spcAft>
                        <a:buNone/>
                      </a:pPr>
                      <a:r>
                        <a:rPr b="1" lang="fr">
                          <a:solidFill>
                            <a:schemeClr val="dk1"/>
                          </a:solidFill>
                        </a:rPr>
                        <a:t>58.72%</a:t>
                      </a:r>
                      <a:endParaRPr b="1">
                        <a:solidFill>
                          <a:schemeClr val="dk1"/>
                        </a:solidFill>
                      </a:endParaRPr>
                    </a:p>
                  </a:txBody>
                  <a:tcPr marT="91425" marB="91425" marR="91425" marL="91425"/>
                </a:tc>
                <a:tc>
                  <a:txBody>
                    <a:bodyPr/>
                    <a:lstStyle/>
                    <a:p>
                      <a:pPr indent="0" lvl="0" marL="0" rtl="0" algn="l">
                        <a:spcBef>
                          <a:spcPts val="0"/>
                        </a:spcBef>
                        <a:spcAft>
                          <a:spcPts val="0"/>
                        </a:spcAft>
                        <a:buNone/>
                      </a:pPr>
                      <a:r>
                        <a:rPr b="1" lang="fr">
                          <a:solidFill>
                            <a:schemeClr val="dk1"/>
                          </a:solidFill>
                        </a:rPr>
                        <a:t>74.06%</a:t>
                      </a:r>
                      <a:endParaRPr b="1">
                        <a:solidFill>
                          <a:schemeClr val="dk1"/>
                        </a:solidFill>
                      </a:endParaRPr>
                    </a:p>
                  </a:txBody>
                  <a:tcPr marT="91425" marB="91425" marR="91425" marL="91425"/>
                </a:tc>
              </a:tr>
            </a:tbl>
          </a:graphicData>
        </a:graphic>
      </p:graphicFrame>
      <p:sp>
        <p:nvSpPr>
          <p:cNvPr id="1178" name="Google Shape;1178;p59"/>
          <p:cNvSpPr txBox="1"/>
          <p:nvPr>
            <p:ph idx="1" type="body"/>
          </p:nvPr>
        </p:nvSpPr>
        <p:spPr>
          <a:xfrm>
            <a:off x="864000" y="1501200"/>
            <a:ext cx="7894800" cy="960600"/>
          </a:xfrm>
          <a:prstGeom prst="rect">
            <a:avLst/>
          </a:prstGeom>
        </p:spPr>
        <p:txBody>
          <a:bodyPr anchorCtr="0" anchor="t" bIns="91425" lIns="91425" spcFirstLastPara="1" rIns="91425" wrap="square" tIns="91425">
            <a:noAutofit/>
          </a:bodyPr>
          <a:lstStyle/>
          <a:p>
            <a:pPr indent="-323850" lvl="0" marL="457200" rtl="0" algn="l">
              <a:lnSpc>
                <a:spcPct val="150000"/>
              </a:lnSpc>
              <a:spcBef>
                <a:spcPts val="0"/>
              </a:spcBef>
              <a:spcAft>
                <a:spcPts val="0"/>
              </a:spcAft>
              <a:buSzPts val="1500"/>
              <a:buChar char="❖"/>
            </a:pPr>
            <a:r>
              <a:rPr b="1" lang="fr" sz="1500"/>
              <a:t>Results using paraphrasing </a:t>
            </a:r>
            <a:r>
              <a:rPr lang="fr" sz="1400"/>
              <a:t>(≃ 10 questions/image)</a:t>
            </a:r>
            <a:endParaRPr sz="1500"/>
          </a:p>
          <a:p>
            <a:pPr indent="-323850" lvl="1" marL="914400" rtl="0" algn="l">
              <a:lnSpc>
                <a:spcPct val="115000"/>
              </a:lnSpc>
              <a:spcBef>
                <a:spcPts val="0"/>
              </a:spcBef>
              <a:spcAft>
                <a:spcPts val="0"/>
              </a:spcAft>
              <a:buSzPts val="1500"/>
              <a:buChar char="➢"/>
            </a:pPr>
            <a:r>
              <a:rPr lang="fr" sz="1500"/>
              <a:t>2132 total questions</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7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 name="Shape 1182"/>
        <p:cNvGrpSpPr/>
        <p:nvPr/>
      </p:nvGrpSpPr>
      <p:grpSpPr>
        <a:xfrm>
          <a:off x="0" y="0"/>
          <a:ext cx="0" cy="0"/>
          <a:chOff x="0" y="0"/>
          <a:chExt cx="0" cy="0"/>
        </a:xfrm>
      </p:grpSpPr>
      <p:sp>
        <p:nvSpPr>
          <p:cNvPr id="1183" name="Google Shape;1183;p60"/>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Qualitative results</a:t>
            </a:r>
            <a:endParaRPr/>
          </a:p>
        </p:txBody>
      </p:sp>
      <p:sp>
        <p:nvSpPr>
          <p:cNvPr id="1184" name="Google Shape;1184;p60"/>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fr"/>
              <a:t>‹#›</a:t>
            </a:fld>
            <a:endParaRPr/>
          </a:p>
        </p:txBody>
      </p:sp>
      <p:sp>
        <p:nvSpPr>
          <p:cNvPr id="1185" name="Google Shape;1185;p60"/>
          <p:cNvSpPr txBox="1"/>
          <p:nvPr>
            <p:ph idx="1" type="body"/>
          </p:nvPr>
        </p:nvSpPr>
        <p:spPr>
          <a:xfrm>
            <a:off x="864000" y="1441100"/>
            <a:ext cx="7894800" cy="3157200"/>
          </a:xfrm>
          <a:prstGeom prst="rect">
            <a:avLst/>
          </a:prstGeom>
        </p:spPr>
        <p:txBody>
          <a:bodyPr anchorCtr="0" anchor="t" bIns="91425" lIns="91425" spcFirstLastPara="1" rIns="91425" wrap="square" tIns="91425">
            <a:noAutofit/>
          </a:bodyPr>
          <a:lstStyle/>
          <a:p>
            <a:pPr indent="-317500" lvl="0" marL="457200" rtl="0" algn="l">
              <a:lnSpc>
                <a:spcPct val="150000"/>
              </a:lnSpc>
              <a:spcBef>
                <a:spcPts val="0"/>
              </a:spcBef>
              <a:spcAft>
                <a:spcPts val="0"/>
              </a:spcAft>
              <a:buSzPts val="1400"/>
              <a:buChar char="❖"/>
            </a:pPr>
            <a:r>
              <a:rPr b="1" lang="fr" sz="1400"/>
              <a:t>Using a subset of the VQA v.2.0 dataset on ViLT</a:t>
            </a:r>
            <a:endParaRPr b="1" sz="1400"/>
          </a:p>
          <a:p>
            <a:pPr indent="-317500" lvl="1" marL="914400" rtl="0" algn="l">
              <a:lnSpc>
                <a:spcPct val="115000"/>
              </a:lnSpc>
              <a:spcBef>
                <a:spcPts val="0"/>
              </a:spcBef>
              <a:spcAft>
                <a:spcPts val="0"/>
              </a:spcAft>
              <a:buSzPts val="1400"/>
              <a:buChar char="➢"/>
            </a:pPr>
            <a:r>
              <a:rPr lang="fr" sz="1400"/>
              <a:t>Using initial question</a:t>
            </a:r>
            <a:endParaRPr sz="1400"/>
          </a:p>
          <a:p>
            <a:pPr indent="-317500" lvl="2" marL="1371600" rtl="0" algn="l">
              <a:lnSpc>
                <a:spcPct val="115000"/>
              </a:lnSpc>
              <a:spcBef>
                <a:spcPts val="0"/>
              </a:spcBef>
              <a:spcAft>
                <a:spcPts val="0"/>
              </a:spcAft>
              <a:buSzPts val="1400"/>
              <a:buChar char="■"/>
            </a:pPr>
            <a:r>
              <a:rPr lang="fr" sz="1400"/>
              <a:t>Q: </a:t>
            </a:r>
            <a:r>
              <a:rPr b="1" lang="fr" sz="1400"/>
              <a:t>Is the dog jumping?</a:t>
            </a:r>
            <a:endParaRPr sz="1400">
              <a:solidFill>
                <a:schemeClr val="accent2"/>
              </a:solidFill>
            </a:endParaRPr>
          </a:p>
          <a:p>
            <a:pPr indent="-317500" lvl="3" marL="1828800" rtl="0" algn="l">
              <a:lnSpc>
                <a:spcPct val="115000"/>
              </a:lnSpc>
              <a:spcBef>
                <a:spcPts val="0"/>
              </a:spcBef>
              <a:spcAft>
                <a:spcPts val="0"/>
              </a:spcAft>
              <a:buSzPts val="1400"/>
              <a:buChar char="●"/>
            </a:pPr>
            <a:r>
              <a:rPr lang="fr" sz="1400"/>
              <a:t>T: </a:t>
            </a:r>
            <a:r>
              <a:rPr b="1" lang="fr" sz="1400"/>
              <a:t>Yes</a:t>
            </a:r>
            <a:endParaRPr b="1" sz="1400"/>
          </a:p>
          <a:p>
            <a:pPr indent="-317500" lvl="3" marL="1828800" rtl="0" algn="l">
              <a:lnSpc>
                <a:spcPct val="150000"/>
              </a:lnSpc>
              <a:spcBef>
                <a:spcPts val="0"/>
              </a:spcBef>
              <a:spcAft>
                <a:spcPts val="0"/>
              </a:spcAft>
              <a:buSzPts val="1400"/>
              <a:buChar char="●"/>
            </a:pPr>
            <a:r>
              <a:rPr lang="fr" sz="1400"/>
              <a:t>A: </a:t>
            </a:r>
            <a:r>
              <a:rPr b="1" lang="fr" sz="1400">
                <a:solidFill>
                  <a:schemeClr val="accent2"/>
                </a:solidFill>
              </a:rPr>
              <a:t>Yes</a:t>
            </a:r>
            <a:endParaRPr b="1" sz="1400"/>
          </a:p>
          <a:p>
            <a:pPr indent="-317500" lvl="1" marL="914400" rtl="0" algn="l">
              <a:lnSpc>
                <a:spcPct val="115000"/>
              </a:lnSpc>
              <a:spcBef>
                <a:spcPts val="0"/>
              </a:spcBef>
              <a:spcAft>
                <a:spcPts val="0"/>
              </a:spcAft>
              <a:buSzPts val="1400"/>
              <a:buChar char="➢"/>
            </a:pPr>
            <a:r>
              <a:rPr lang="fr" sz="1400"/>
              <a:t>Using paraphrased questions (</a:t>
            </a:r>
            <a:r>
              <a:rPr lang="fr" sz="1400" u="sng"/>
              <a:t>word synonym</a:t>
            </a:r>
            <a:r>
              <a:rPr lang="fr" sz="1400"/>
              <a:t>)</a:t>
            </a:r>
            <a:endParaRPr sz="1400"/>
          </a:p>
          <a:p>
            <a:pPr indent="-317500" lvl="2" marL="1371600" rtl="0" algn="l">
              <a:lnSpc>
                <a:spcPct val="115000"/>
              </a:lnSpc>
              <a:spcBef>
                <a:spcPts val="0"/>
              </a:spcBef>
              <a:spcAft>
                <a:spcPts val="0"/>
              </a:spcAft>
              <a:buSzPts val="1400"/>
              <a:buChar char="■"/>
            </a:pPr>
            <a:r>
              <a:rPr lang="fr" sz="1400"/>
              <a:t>Q: </a:t>
            </a:r>
            <a:r>
              <a:rPr b="1" lang="fr" sz="1400"/>
              <a:t>Is the dog </a:t>
            </a:r>
            <a:r>
              <a:rPr b="1" lang="fr" sz="1400" u="sng"/>
              <a:t>hopping</a:t>
            </a:r>
            <a:r>
              <a:rPr b="1" lang="fr" sz="1400"/>
              <a:t>?</a:t>
            </a:r>
            <a:endParaRPr b="1" sz="1400"/>
          </a:p>
          <a:p>
            <a:pPr indent="-317500" lvl="3" marL="1828800" rtl="0" algn="l">
              <a:lnSpc>
                <a:spcPct val="115000"/>
              </a:lnSpc>
              <a:spcBef>
                <a:spcPts val="0"/>
              </a:spcBef>
              <a:spcAft>
                <a:spcPts val="0"/>
              </a:spcAft>
              <a:buSzPts val="1400"/>
              <a:buChar char="●"/>
            </a:pPr>
            <a:r>
              <a:rPr lang="fr" sz="1400"/>
              <a:t>T: </a:t>
            </a:r>
            <a:r>
              <a:rPr b="1" lang="fr" sz="1400"/>
              <a:t>Yes</a:t>
            </a:r>
            <a:endParaRPr b="1" sz="1400"/>
          </a:p>
          <a:p>
            <a:pPr indent="-317500" lvl="3" marL="1828800" rtl="0" algn="l">
              <a:lnSpc>
                <a:spcPct val="115000"/>
              </a:lnSpc>
              <a:spcBef>
                <a:spcPts val="0"/>
              </a:spcBef>
              <a:spcAft>
                <a:spcPts val="0"/>
              </a:spcAft>
              <a:buSzPts val="1400"/>
              <a:buChar char="●"/>
            </a:pPr>
            <a:r>
              <a:rPr lang="fr" sz="1400"/>
              <a:t>A: </a:t>
            </a:r>
            <a:r>
              <a:rPr b="1" lang="fr" sz="1400">
                <a:solidFill>
                  <a:schemeClr val="accent3"/>
                </a:solidFill>
              </a:rPr>
              <a:t>No</a:t>
            </a:r>
            <a:endParaRPr b="1" sz="1400">
              <a:solidFill>
                <a:schemeClr val="accent3"/>
              </a:solidFill>
            </a:endParaRPr>
          </a:p>
          <a:p>
            <a:pPr indent="-317500" lvl="2" marL="1371600" rtl="0" algn="l">
              <a:lnSpc>
                <a:spcPct val="115000"/>
              </a:lnSpc>
              <a:spcBef>
                <a:spcPts val="0"/>
              </a:spcBef>
              <a:spcAft>
                <a:spcPts val="0"/>
              </a:spcAft>
              <a:buSzPts val="1400"/>
              <a:buChar char="■"/>
            </a:pPr>
            <a:r>
              <a:rPr lang="fr" sz="1400"/>
              <a:t>Q: </a:t>
            </a:r>
            <a:r>
              <a:rPr b="1" lang="fr" sz="1400"/>
              <a:t>Is the dog </a:t>
            </a:r>
            <a:r>
              <a:rPr b="1" lang="fr" sz="1400" u="sng"/>
              <a:t>bounding</a:t>
            </a:r>
            <a:r>
              <a:rPr b="1" lang="fr" sz="1400"/>
              <a:t>?</a:t>
            </a:r>
            <a:endParaRPr sz="1400"/>
          </a:p>
          <a:p>
            <a:pPr indent="-317500" lvl="3" marL="1828800" rtl="0" algn="l">
              <a:lnSpc>
                <a:spcPct val="115000"/>
              </a:lnSpc>
              <a:spcBef>
                <a:spcPts val="0"/>
              </a:spcBef>
              <a:spcAft>
                <a:spcPts val="0"/>
              </a:spcAft>
              <a:buSzPts val="1400"/>
              <a:buChar char="●"/>
            </a:pPr>
            <a:r>
              <a:rPr lang="fr" sz="1400"/>
              <a:t>T: </a:t>
            </a:r>
            <a:r>
              <a:rPr b="1" lang="fr" sz="1400"/>
              <a:t>Yes</a:t>
            </a:r>
            <a:endParaRPr sz="1400"/>
          </a:p>
          <a:p>
            <a:pPr indent="-317500" lvl="3" marL="1828800" rtl="0" algn="l">
              <a:lnSpc>
                <a:spcPct val="115000"/>
              </a:lnSpc>
              <a:spcBef>
                <a:spcPts val="0"/>
              </a:spcBef>
              <a:spcAft>
                <a:spcPts val="0"/>
              </a:spcAft>
              <a:buSzPts val="1400"/>
              <a:buChar char="●"/>
            </a:pPr>
            <a:r>
              <a:rPr lang="fr" sz="1400"/>
              <a:t>A: </a:t>
            </a:r>
            <a:r>
              <a:rPr b="1" lang="fr" sz="1400">
                <a:solidFill>
                  <a:schemeClr val="accent2"/>
                </a:solidFill>
              </a:rPr>
              <a:t>Yes</a:t>
            </a:r>
            <a:endParaRPr b="1" sz="1400">
              <a:solidFill>
                <a:schemeClr val="accent2"/>
              </a:solidFill>
            </a:endParaRPr>
          </a:p>
        </p:txBody>
      </p:sp>
      <p:pic>
        <p:nvPicPr>
          <p:cNvPr id="1186" name="Google Shape;1186;p60"/>
          <p:cNvPicPr preferRelativeResize="0"/>
          <p:nvPr/>
        </p:nvPicPr>
        <p:blipFill>
          <a:blip r:embed="rId3">
            <a:alphaModFix/>
          </a:blip>
          <a:stretch>
            <a:fillRect/>
          </a:stretch>
        </p:blipFill>
        <p:spPr>
          <a:xfrm>
            <a:off x="5827525" y="0"/>
            <a:ext cx="3316475" cy="2212725"/>
          </a:xfrm>
          <a:prstGeom prst="rect">
            <a:avLst/>
          </a:prstGeom>
          <a:noFill/>
          <a:ln>
            <a:noFill/>
          </a:ln>
        </p:spPr>
      </p:pic>
      <p:sp>
        <p:nvSpPr>
          <p:cNvPr id="1187" name="Google Shape;1187;p60"/>
          <p:cNvSpPr txBox="1"/>
          <p:nvPr/>
        </p:nvSpPr>
        <p:spPr>
          <a:xfrm>
            <a:off x="5780700" y="3980575"/>
            <a:ext cx="3363300" cy="4803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fr" sz="1200">
                <a:solidFill>
                  <a:schemeClr val="dk1"/>
                </a:solidFill>
                <a:latin typeface="Work Sans"/>
                <a:ea typeface="Work Sans"/>
                <a:cs typeface="Work Sans"/>
                <a:sym typeface="Work Sans"/>
              </a:rPr>
              <a:t>*</a:t>
            </a:r>
            <a:r>
              <a:rPr b="1" lang="fr" sz="1200">
                <a:solidFill>
                  <a:schemeClr val="dk1"/>
                </a:solidFill>
                <a:latin typeface="Work Sans"/>
                <a:ea typeface="Work Sans"/>
                <a:cs typeface="Work Sans"/>
                <a:sym typeface="Work Sans"/>
              </a:rPr>
              <a:t>Q</a:t>
            </a:r>
            <a:r>
              <a:rPr lang="fr" sz="1200">
                <a:solidFill>
                  <a:schemeClr val="dk1"/>
                </a:solidFill>
                <a:latin typeface="Work Sans"/>
                <a:ea typeface="Work Sans"/>
                <a:cs typeface="Work Sans"/>
                <a:sym typeface="Work Sans"/>
              </a:rPr>
              <a:t>: question</a:t>
            </a:r>
            <a:endParaRPr sz="1200">
              <a:solidFill>
                <a:schemeClr val="dk1"/>
              </a:solidFill>
              <a:latin typeface="Work Sans"/>
              <a:ea typeface="Work Sans"/>
              <a:cs typeface="Work Sans"/>
              <a:sym typeface="Work Sans"/>
            </a:endParaRPr>
          </a:p>
          <a:p>
            <a:pPr indent="0" lvl="0" marL="0" rtl="0" algn="r">
              <a:lnSpc>
                <a:spcPct val="115000"/>
              </a:lnSpc>
              <a:spcBef>
                <a:spcPts val="0"/>
              </a:spcBef>
              <a:spcAft>
                <a:spcPts val="0"/>
              </a:spcAft>
              <a:buNone/>
            </a:pPr>
            <a:r>
              <a:rPr lang="fr" sz="1200">
                <a:solidFill>
                  <a:schemeClr val="dk1"/>
                </a:solidFill>
                <a:latin typeface="Work Sans"/>
                <a:ea typeface="Work Sans"/>
                <a:cs typeface="Work Sans"/>
                <a:sym typeface="Work Sans"/>
              </a:rPr>
              <a:t>*</a:t>
            </a:r>
            <a:r>
              <a:rPr b="1" lang="fr" sz="1200">
                <a:solidFill>
                  <a:schemeClr val="dk1"/>
                </a:solidFill>
                <a:latin typeface="Work Sans"/>
                <a:ea typeface="Work Sans"/>
                <a:cs typeface="Work Sans"/>
                <a:sym typeface="Work Sans"/>
              </a:rPr>
              <a:t>T</a:t>
            </a:r>
            <a:r>
              <a:rPr lang="fr" sz="1200">
                <a:solidFill>
                  <a:schemeClr val="dk1"/>
                </a:solidFill>
                <a:latin typeface="Work Sans"/>
                <a:ea typeface="Work Sans"/>
                <a:cs typeface="Work Sans"/>
                <a:sym typeface="Work Sans"/>
              </a:rPr>
              <a:t>: ground truth</a:t>
            </a:r>
            <a:endParaRPr sz="1200">
              <a:solidFill>
                <a:schemeClr val="dk1"/>
              </a:solidFill>
              <a:latin typeface="Work Sans"/>
              <a:ea typeface="Work Sans"/>
              <a:cs typeface="Work Sans"/>
              <a:sym typeface="Work Sans"/>
            </a:endParaRPr>
          </a:p>
          <a:p>
            <a:pPr indent="0" lvl="0" marL="0" rtl="0" algn="r">
              <a:lnSpc>
                <a:spcPct val="115000"/>
              </a:lnSpc>
              <a:spcBef>
                <a:spcPts val="0"/>
              </a:spcBef>
              <a:spcAft>
                <a:spcPts val="0"/>
              </a:spcAft>
              <a:buNone/>
            </a:pPr>
            <a:r>
              <a:rPr lang="fr" sz="1200">
                <a:solidFill>
                  <a:schemeClr val="dk1"/>
                </a:solidFill>
                <a:latin typeface="Work Sans"/>
                <a:ea typeface="Work Sans"/>
                <a:cs typeface="Work Sans"/>
                <a:sym typeface="Work Sans"/>
              </a:rPr>
              <a:t>*</a:t>
            </a:r>
            <a:r>
              <a:rPr b="1" lang="fr" sz="1200">
                <a:solidFill>
                  <a:schemeClr val="dk1"/>
                </a:solidFill>
                <a:latin typeface="Work Sans"/>
                <a:ea typeface="Work Sans"/>
                <a:cs typeface="Work Sans"/>
                <a:sym typeface="Work Sans"/>
              </a:rPr>
              <a:t>A</a:t>
            </a:r>
            <a:r>
              <a:rPr lang="fr" sz="1200">
                <a:solidFill>
                  <a:schemeClr val="dk1"/>
                </a:solidFill>
                <a:latin typeface="Work Sans"/>
                <a:ea typeface="Work Sans"/>
                <a:cs typeface="Work Sans"/>
                <a:sym typeface="Work Sans"/>
              </a:rPr>
              <a:t>: predicted answer</a:t>
            </a:r>
            <a:endParaRPr sz="1200">
              <a:solidFill>
                <a:schemeClr val="dk1"/>
              </a:solidFill>
              <a:latin typeface="Work Sans"/>
              <a:ea typeface="Work Sans"/>
              <a:cs typeface="Work Sans"/>
              <a:sym typeface="Work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1" name="Shape 1191"/>
        <p:cNvGrpSpPr/>
        <p:nvPr/>
      </p:nvGrpSpPr>
      <p:grpSpPr>
        <a:xfrm>
          <a:off x="0" y="0"/>
          <a:ext cx="0" cy="0"/>
          <a:chOff x="0" y="0"/>
          <a:chExt cx="0" cy="0"/>
        </a:xfrm>
      </p:grpSpPr>
      <p:sp>
        <p:nvSpPr>
          <p:cNvPr id="1192" name="Google Shape;1192;p61"/>
          <p:cNvSpPr txBox="1"/>
          <p:nvPr>
            <p:ph type="title"/>
          </p:nvPr>
        </p:nvSpPr>
        <p:spPr>
          <a:xfrm>
            <a:off x="864000" y="218418"/>
            <a:ext cx="7894800" cy="57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sz="2800"/>
              <a:t>Qualitative results For Few-Shot Prompting</a:t>
            </a:r>
            <a:endParaRPr sz="2800"/>
          </a:p>
        </p:txBody>
      </p:sp>
      <p:sp>
        <p:nvSpPr>
          <p:cNvPr id="1193" name="Google Shape;1193;p61"/>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fr"/>
              <a:t>‹#›</a:t>
            </a:fld>
            <a:endParaRPr/>
          </a:p>
        </p:txBody>
      </p:sp>
      <p:pic>
        <p:nvPicPr>
          <p:cNvPr id="1194" name="Google Shape;1194;p61"/>
          <p:cNvPicPr preferRelativeResize="0"/>
          <p:nvPr/>
        </p:nvPicPr>
        <p:blipFill>
          <a:blip r:embed="rId3">
            <a:alphaModFix/>
          </a:blip>
          <a:stretch>
            <a:fillRect/>
          </a:stretch>
        </p:blipFill>
        <p:spPr>
          <a:xfrm>
            <a:off x="5383463" y="1078650"/>
            <a:ext cx="3732926" cy="2465150"/>
          </a:xfrm>
          <a:prstGeom prst="rect">
            <a:avLst/>
          </a:prstGeom>
          <a:noFill/>
          <a:ln>
            <a:noFill/>
          </a:ln>
        </p:spPr>
      </p:pic>
      <p:sp>
        <p:nvSpPr>
          <p:cNvPr id="1195" name="Google Shape;1195;p61"/>
          <p:cNvSpPr txBox="1"/>
          <p:nvPr/>
        </p:nvSpPr>
        <p:spPr>
          <a:xfrm>
            <a:off x="595475" y="1078650"/>
            <a:ext cx="47880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200">
                <a:solidFill>
                  <a:schemeClr val="dk1"/>
                </a:solidFill>
                <a:latin typeface="Work Sans"/>
                <a:ea typeface="Work Sans"/>
                <a:cs typeface="Work Sans"/>
                <a:sym typeface="Work Sans"/>
              </a:rPr>
              <a:t>LLM: </a:t>
            </a:r>
            <a:r>
              <a:rPr lang="fr" sz="1200">
                <a:solidFill>
                  <a:schemeClr val="dk1"/>
                </a:solidFill>
                <a:latin typeface="Work Sans"/>
                <a:ea typeface="Work Sans"/>
                <a:cs typeface="Work Sans"/>
                <a:sym typeface="Work Sans"/>
              </a:rPr>
              <a:t>Are there any other animals visible in the field?</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Llava 1.5: </a:t>
            </a:r>
            <a:r>
              <a:rPr lang="fr" sz="1200">
                <a:solidFill>
                  <a:schemeClr val="accent4"/>
                </a:solidFill>
                <a:latin typeface="Work Sans"/>
                <a:ea typeface="Work Sans"/>
                <a:cs typeface="Work Sans"/>
                <a:sym typeface="Work Sans"/>
              </a:rPr>
              <a:t>No, there are no other animals visible in the field.</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Internlm-xcomposer2: </a:t>
            </a:r>
            <a:r>
              <a:rPr lang="fr" sz="1200">
                <a:solidFill>
                  <a:schemeClr val="accent4"/>
                </a:solidFill>
                <a:latin typeface="Work Sans"/>
                <a:ea typeface="Work Sans"/>
                <a:cs typeface="Work Sans"/>
                <a:sym typeface="Work Sans"/>
              </a:rPr>
              <a:t>No, there are no other animals visible in the field besides the zebra.</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DeepSeek Answer:</a:t>
            </a:r>
            <a:r>
              <a:rPr lang="fr" sz="1200">
                <a:solidFill>
                  <a:schemeClr val="dk1"/>
                </a:solidFill>
                <a:latin typeface="Work Sans"/>
                <a:ea typeface="Work Sans"/>
                <a:cs typeface="Work Sans"/>
                <a:sym typeface="Work Sans"/>
              </a:rPr>
              <a:t> </a:t>
            </a:r>
            <a:r>
              <a:rPr lang="fr" sz="1200">
                <a:solidFill>
                  <a:srgbClr val="38761D"/>
                </a:solidFill>
                <a:latin typeface="Work Sans"/>
                <a:ea typeface="Work Sans"/>
                <a:cs typeface="Work Sans"/>
                <a:sym typeface="Work Sans"/>
              </a:rPr>
              <a:t>Yes, there is a bird visible in the field near the zebra.</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Llava 1.6: </a:t>
            </a:r>
            <a:r>
              <a:rPr lang="fr" sz="1200">
                <a:solidFill>
                  <a:srgbClr val="38761D"/>
                </a:solidFill>
                <a:latin typeface="Work Sans"/>
                <a:ea typeface="Work Sans"/>
                <a:cs typeface="Work Sans"/>
                <a:sym typeface="Work Sans"/>
              </a:rPr>
              <a:t>Yes, there is a bird visible in the field behind the zebra.</a:t>
            </a:r>
            <a:endParaRPr sz="1200">
              <a:solidFill>
                <a:srgbClr val="38761D"/>
              </a:solidFill>
              <a:latin typeface="Work Sans"/>
              <a:ea typeface="Work Sans"/>
              <a:cs typeface="Work Sans"/>
              <a:sym typeface="Work Sans"/>
            </a:endParaRPr>
          </a:p>
        </p:txBody>
      </p:sp>
      <p:sp>
        <p:nvSpPr>
          <p:cNvPr id="1196" name="Google Shape;1196;p61"/>
          <p:cNvSpPr txBox="1"/>
          <p:nvPr/>
        </p:nvSpPr>
        <p:spPr>
          <a:xfrm>
            <a:off x="5383488" y="3543800"/>
            <a:ext cx="3732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fr">
                <a:solidFill>
                  <a:schemeClr val="dk1"/>
                </a:solidFill>
                <a:latin typeface="Work Sans"/>
                <a:ea typeface="Work Sans"/>
                <a:cs typeface="Work Sans"/>
                <a:sym typeface="Work Sans"/>
              </a:rPr>
              <a:t>A zebra standing in a grassy field.</a:t>
            </a:r>
            <a:endParaRPr i="1">
              <a:solidFill>
                <a:schemeClr val="dk1"/>
              </a:solidFill>
              <a:latin typeface="Work Sans"/>
              <a:ea typeface="Work Sans"/>
              <a:cs typeface="Work Sans"/>
              <a:sym typeface="Work Sans"/>
            </a:endParaRPr>
          </a:p>
        </p:txBody>
      </p:sp>
      <p:sp>
        <p:nvSpPr>
          <p:cNvPr id="1197" name="Google Shape;1197;p61"/>
          <p:cNvSpPr txBox="1"/>
          <p:nvPr/>
        </p:nvSpPr>
        <p:spPr>
          <a:xfrm>
            <a:off x="595475" y="2986225"/>
            <a:ext cx="4788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200">
                <a:solidFill>
                  <a:schemeClr val="dk1"/>
                </a:solidFill>
                <a:latin typeface="Work Sans"/>
                <a:ea typeface="Work Sans"/>
                <a:cs typeface="Work Sans"/>
                <a:sym typeface="Work Sans"/>
              </a:rPr>
              <a:t>LLM: </a:t>
            </a:r>
            <a:r>
              <a:rPr lang="fr" sz="1200">
                <a:solidFill>
                  <a:schemeClr val="dk1"/>
                </a:solidFill>
                <a:latin typeface="Work Sans"/>
                <a:ea typeface="Work Sans"/>
                <a:cs typeface="Work Sans"/>
                <a:sym typeface="Work Sans"/>
              </a:rPr>
              <a:t>What is the color of the zebra's stripes?</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Llava 1.5: </a:t>
            </a:r>
            <a:r>
              <a:rPr lang="fr" sz="1200">
                <a:solidFill>
                  <a:srgbClr val="38761D"/>
                </a:solidFill>
                <a:latin typeface="Work Sans"/>
                <a:ea typeface="Work Sans"/>
                <a:cs typeface="Work Sans"/>
                <a:sym typeface="Work Sans"/>
              </a:rPr>
              <a:t>The zebra's stripes are black and white.</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Internlm-xcomposer2: </a:t>
            </a:r>
            <a:r>
              <a:rPr lang="fr" sz="1200">
                <a:solidFill>
                  <a:srgbClr val="38761D"/>
                </a:solidFill>
                <a:latin typeface="Work Sans"/>
                <a:ea typeface="Work Sans"/>
                <a:cs typeface="Work Sans"/>
                <a:sym typeface="Work Sans"/>
              </a:rPr>
              <a:t>The zebra has black and white stripes</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DeepSeek Answer:</a:t>
            </a:r>
            <a:r>
              <a:rPr lang="fr" sz="1200">
                <a:solidFill>
                  <a:schemeClr val="dk1"/>
                </a:solidFill>
                <a:latin typeface="Work Sans"/>
                <a:ea typeface="Work Sans"/>
                <a:cs typeface="Work Sans"/>
                <a:sym typeface="Work Sans"/>
              </a:rPr>
              <a:t> </a:t>
            </a:r>
            <a:r>
              <a:rPr lang="fr" sz="1200">
                <a:solidFill>
                  <a:srgbClr val="38761D"/>
                </a:solidFill>
                <a:latin typeface="Work Sans"/>
                <a:ea typeface="Work Sans"/>
                <a:cs typeface="Work Sans"/>
                <a:sym typeface="Work Sans"/>
              </a:rPr>
              <a:t>The zebra's stripes are brown and white.</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Llava 1.6: </a:t>
            </a:r>
            <a:r>
              <a:rPr lang="fr" sz="1200">
                <a:solidFill>
                  <a:srgbClr val="38761D"/>
                </a:solidFill>
                <a:latin typeface="Work Sans"/>
                <a:ea typeface="Work Sans"/>
                <a:cs typeface="Work Sans"/>
                <a:sym typeface="Work Sans"/>
              </a:rPr>
              <a:t>The zebra's stripes are black and white.</a:t>
            </a:r>
            <a:endParaRPr sz="1200">
              <a:solidFill>
                <a:srgbClr val="38761D"/>
              </a:solidFill>
              <a:latin typeface="Work Sans"/>
              <a:ea typeface="Work Sans"/>
              <a:cs typeface="Work Sans"/>
              <a:sym typeface="Work San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35"/>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3300"/>
              <a:buNone/>
            </a:pPr>
            <a:r>
              <a:rPr lang="fr"/>
              <a:t>Introduction</a:t>
            </a:r>
            <a:endParaRPr/>
          </a:p>
        </p:txBody>
      </p:sp>
      <p:sp>
        <p:nvSpPr>
          <p:cNvPr id="971" name="Google Shape;971;p35"/>
          <p:cNvSpPr txBox="1"/>
          <p:nvPr>
            <p:ph idx="1" type="subTitle"/>
          </p:nvPr>
        </p:nvSpPr>
        <p:spPr>
          <a:xfrm>
            <a:off x="816375" y="2669300"/>
            <a:ext cx="4473600" cy="9549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700"/>
              <a:buNone/>
            </a:pPr>
            <a:r>
              <a:rPr lang="fr"/>
              <a:t>VLMs have gained popularity for tasks such as question answering</a:t>
            </a:r>
            <a:endParaRPr/>
          </a:p>
        </p:txBody>
      </p:sp>
      <p:sp>
        <p:nvSpPr>
          <p:cNvPr id="972" name="Google Shape;972;p35"/>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fr"/>
              <a:t>‹#›</a:t>
            </a:fld>
            <a:endParaRPr/>
          </a:p>
        </p:txBody>
      </p:sp>
      <p:sp>
        <p:nvSpPr>
          <p:cNvPr id="973" name="Google Shape;973;p35"/>
          <p:cNvSpPr txBox="1"/>
          <p:nvPr/>
        </p:nvSpPr>
        <p:spPr>
          <a:xfrm>
            <a:off x="864000" y="179816"/>
            <a:ext cx="17508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lang="fr" sz="3000">
                <a:solidFill>
                  <a:schemeClr val="dk1"/>
                </a:solidFill>
                <a:latin typeface="Work Sans"/>
                <a:ea typeface="Work Sans"/>
                <a:cs typeface="Work Sans"/>
                <a:sym typeface="Work Sans"/>
              </a:rPr>
              <a:t>1</a:t>
            </a:r>
            <a:r>
              <a:rPr b="0" i="0" lang="fr" sz="3000" u="none" cap="none" strike="noStrike">
                <a:solidFill>
                  <a:schemeClr val="dk1"/>
                </a:solidFill>
                <a:latin typeface="Work Sans"/>
                <a:ea typeface="Work Sans"/>
                <a:cs typeface="Work Sans"/>
                <a:sym typeface="Work Sans"/>
              </a:rPr>
              <a:t>.</a:t>
            </a:r>
            <a:r>
              <a:rPr lang="fr" sz="3000">
                <a:solidFill>
                  <a:schemeClr val="dk1"/>
                </a:solidFill>
                <a:latin typeface="Work Sans"/>
                <a:ea typeface="Work Sans"/>
                <a:cs typeface="Work Sans"/>
                <a:sym typeface="Work Sans"/>
              </a:rPr>
              <a:t>0</a:t>
            </a:r>
            <a:endParaRPr b="0" i="0" sz="3000" u="none" cap="none" strike="noStrike">
              <a:solidFill>
                <a:schemeClr val="dk1"/>
              </a:solidFill>
              <a:latin typeface="Work Sans"/>
              <a:ea typeface="Work Sans"/>
              <a:cs typeface="Work Sans"/>
              <a:sym typeface="Work Sans"/>
            </a:endParaRPr>
          </a:p>
        </p:txBody>
      </p:sp>
      <p:sp>
        <p:nvSpPr>
          <p:cNvPr id="974" name="Google Shape;974;p35"/>
          <p:cNvSpPr txBox="1"/>
          <p:nvPr/>
        </p:nvSpPr>
        <p:spPr>
          <a:xfrm>
            <a:off x="954000" y="4766400"/>
            <a:ext cx="22785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Investigating Robustness of VLMs using LLMs</a:t>
            </a:r>
            <a:endParaRPr b="0" i="0" sz="750" u="none" cap="none" strike="noStrike">
              <a:solidFill>
                <a:schemeClr val="dk1"/>
              </a:solidFill>
              <a:latin typeface="Work Sans Medium"/>
              <a:ea typeface="Work Sans Medium"/>
              <a:cs typeface="Work Sans Medium"/>
              <a:sym typeface="Work Sans Medium"/>
            </a:endParaRPr>
          </a:p>
        </p:txBody>
      </p:sp>
      <p:sp>
        <p:nvSpPr>
          <p:cNvPr id="975" name="Google Shape;975;p35"/>
          <p:cNvSpPr txBox="1"/>
          <p:nvPr/>
        </p:nvSpPr>
        <p:spPr>
          <a:xfrm>
            <a:off x="3232496" y="4766400"/>
            <a:ext cx="17937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22</a:t>
            </a:r>
            <a:r>
              <a:rPr b="0" i="0" lang="fr" sz="750" u="none" cap="none" strike="noStrike">
                <a:solidFill>
                  <a:schemeClr val="dk1"/>
                </a:solidFill>
                <a:latin typeface="Work Sans Medium"/>
                <a:ea typeface="Work Sans Medium"/>
                <a:cs typeface="Work Sans Medium"/>
                <a:sym typeface="Work Sans Medium"/>
              </a:rPr>
              <a:t>-</a:t>
            </a:r>
            <a:r>
              <a:rPr lang="fr" sz="750">
                <a:solidFill>
                  <a:schemeClr val="dk1"/>
                </a:solidFill>
                <a:latin typeface="Work Sans Medium"/>
                <a:ea typeface="Work Sans Medium"/>
                <a:cs typeface="Work Sans Medium"/>
                <a:sym typeface="Work Sans Medium"/>
              </a:rPr>
              <a:t>04-2024</a:t>
            </a:r>
            <a:endParaRPr b="0" i="0" sz="750" u="none" cap="none" strike="noStrike">
              <a:solidFill>
                <a:schemeClr val="dk1"/>
              </a:solidFill>
              <a:latin typeface="Work Sans Medium"/>
              <a:ea typeface="Work Sans Medium"/>
              <a:cs typeface="Work Sans Medium"/>
              <a:sym typeface="Work Sans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7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1" name="Shape 1201"/>
        <p:cNvGrpSpPr/>
        <p:nvPr/>
      </p:nvGrpSpPr>
      <p:grpSpPr>
        <a:xfrm>
          <a:off x="0" y="0"/>
          <a:ext cx="0" cy="0"/>
          <a:chOff x="0" y="0"/>
          <a:chExt cx="0" cy="0"/>
        </a:xfrm>
      </p:grpSpPr>
      <p:pic>
        <p:nvPicPr>
          <p:cNvPr id="1202" name="Google Shape;1202;p62"/>
          <p:cNvPicPr preferRelativeResize="0"/>
          <p:nvPr/>
        </p:nvPicPr>
        <p:blipFill>
          <a:blip r:embed="rId3">
            <a:alphaModFix/>
          </a:blip>
          <a:stretch>
            <a:fillRect/>
          </a:stretch>
        </p:blipFill>
        <p:spPr>
          <a:xfrm>
            <a:off x="5421557" y="1078650"/>
            <a:ext cx="3694843" cy="2465150"/>
          </a:xfrm>
          <a:prstGeom prst="rect">
            <a:avLst/>
          </a:prstGeom>
          <a:noFill/>
          <a:ln>
            <a:noFill/>
          </a:ln>
        </p:spPr>
      </p:pic>
      <p:sp>
        <p:nvSpPr>
          <p:cNvPr id="1203" name="Google Shape;1203;p62"/>
          <p:cNvSpPr txBox="1"/>
          <p:nvPr>
            <p:ph type="title"/>
          </p:nvPr>
        </p:nvSpPr>
        <p:spPr>
          <a:xfrm>
            <a:off x="864000" y="218418"/>
            <a:ext cx="7894800" cy="57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sz="2800"/>
              <a:t>Qualitative results For PPO</a:t>
            </a:r>
            <a:endParaRPr sz="2800"/>
          </a:p>
        </p:txBody>
      </p:sp>
      <p:sp>
        <p:nvSpPr>
          <p:cNvPr id="1204" name="Google Shape;1204;p62"/>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fld id="{00000000-1234-1234-1234-123412341234}" type="slidenum">
              <a:rPr lang="fr"/>
              <a:t>‹#›</a:t>
            </a:fld>
            <a:endParaRPr/>
          </a:p>
        </p:txBody>
      </p:sp>
      <p:sp>
        <p:nvSpPr>
          <p:cNvPr id="1205" name="Google Shape;1205;p62"/>
          <p:cNvSpPr txBox="1"/>
          <p:nvPr/>
        </p:nvSpPr>
        <p:spPr>
          <a:xfrm>
            <a:off x="595475" y="1078650"/>
            <a:ext cx="47880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200">
                <a:solidFill>
                  <a:schemeClr val="dk1"/>
                </a:solidFill>
                <a:latin typeface="Work Sans"/>
                <a:ea typeface="Work Sans"/>
                <a:cs typeface="Work Sans"/>
                <a:sym typeface="Work Sans"/>
              </a:rPr>
              <a:t>LLM: </a:t>
            </a:r>
            <a:r>
              <a:rPr lang="fr" sz="1200">
                <a:solidFill>
                  <a:schemeClr val="dk1"/>
                </a:solidFill>
                <a:latin typeface="Work Sans"/>
                <a:ea typeface="Work Sans"/>
                <a:cs typeface="Work Sans"/>
                <a:sym typeface="Work Sans"/>
              </a:rPr>
              <a:t>Is the cat wearing any accessories or collars on its neck?</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Llava 1.5: </a:t>
            </a:r>
            <a:r>
              <a:rPr lang="fr" sz="1200">
                <a:solidFill>
                  <a:schemeClr val="accent4"/>
                </a:solidFill>
                <a:latin typeface="Work Sans"/>
                <a:ea typeface="Work Sans"/>
                <a:cs typeface="Work Sans"/>
                <a:sym typeface="Work Sans"/>
              </a:rPr>
              <a:t>The cat is wearing a collar on its neck</a:t>
            </a:r>
            <a:br>
              <a:rPr lang="fr" sz="1200">
                <a:solidFill>
                  <a:schemeClr val="accent4"/>
                </a:solidFill>
                <a:latin typeface="Work Sans"/>
                <a:ea typeface="Work Sans"/>
                <a:cs typeface="Work Sans"/>
                <a:sym typeface="Work Sans"/>
              </a:rPr>
            </a:br>
            <a:r>
              <a:rPr b="1" lang="fr" sz="1200">
                <a:solidFill>
                  <a:schemeClr val="dk1"/>
                </a:solidFill>
                <a:latin typeface="Work Sans"/>
                <a:ea typeface="Work Sans"/>
                <a:cs typeface="Work Sans"/>
                <a:sym typeface="Work Sans"/>
              </a:rPr>
              <a:t>Internlm-xcomposer2: </a:t>
            </a:r>
            <a:r>
              <a:rPr lang="fr" sz="1200">
                <a:solidFill>
                  <a:srgbClr val="38761D"/>
                </a:solidFill>
                <a:latin typeface="Work Sans"/>
                <a:ea typeface="Work Sans"/>
                <a:cs typeface="Work Sans"/>
                <a:sym typeface="Work Sans"/>
              </a:rPr>
              <a:t>No, the cat is not wearing any collars on its neck.</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DeepSeek Answer:</a:t>
            </a:r>
            <a:r>
              <a:rPr lang="fr" sz="1200">
                <a:solidFill>
                  <a:schemeClr val="dk1"/>
                </a:solidFill>
                <a:latin typeface="Work Sans"/>
                <a:ea typeface="Work Sans"/>
                <a:cs typeface="Work Sans"/>
                <a:sym typeface="Work Sans"/>
              </a:rPr>
              <a:t> </a:t>
            </a:r>
            <a:r>
              <a:rPr lang="fr" sz="1200">
                <a:solidFill>
                  <a:schemeClr val="accent4"/>
                </a:solidFill>
                <a:latin typeface="Work Sans"/>
                <a:ea typeface="Work Sans"/>
                <a:cs typeface="Work Sans"/>
                <a:sym typeface="Work Sans"/>
              </a:rPr>
              <a:t>The cat is wearing a collar in the image</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Llava 1.6: </a:t>
            </a:r>
            <a:r>
              <a:rPr lang="fr" sz="1200">
                <a:solidFill>
                  <a:srgbClr val="38761D"/>
                </a:solidFill>
                <a:latin typeface="Work Sans"/>
                <a:ea typeface="Work Sans"/>
                <a:cs typeface="Work Sans"/>
                <a:sym typeface="Work Sans"/>
              </a:rPr>
              <a:t>The cat in the image does not appear to wear any collar on its neck</a:t>
            </a:r>
            <a:endParaRPr sz="1200">
              <a:solidFill>
                <a:srgbClr val="38761D"/>
              </a:solidFill>
              <a:latin typeface="Work Sans"/>
              <a:ea typeface="Work Sans"/>
              <a:cs typeface="Work Sans"/>
              <a:sym typeface="Work Sans"/>
            </a:endParaRPr>
          </a:p>
        </p:txBody>
      </p:sp>
      <p:sp>
        <p:nvSpPr>
          <p:cNvPr id="1206" name="Google Shape;1206;p62"/>
          <p:cNvSpPr txBox="1"/>
          <p:nvPr/>
        </p:nvSpPr>
        <p:spPr>
          <a:xfrm>
            <a:off x="5383488" y="3543800"/>
            <a:ext cx="3732900" cy="400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i="1" lang="fr" sz="1300">
                <a:solidFill>
                  <a:schemeClr val="dk1"/>
                </a:solidFill>
                <a:latin typeface="Work Sans"/>
                <a:ea typeface="Work Sans"/>
                <a:cs typeface="Work Sans"/>
                <a:sym typeface="Work Sans"/>
              </a:rPr>
              <a:t>A cat is sitting on a chair next to a person.</a:t>
            </a:r>
            <a:endParaRPr i="1" sz="1300">
              <a:solidFill>
                <a:schemeClr val="dk1"/>
              </a:solidFill>
              <a:latin typeface="Work Sans"/>
              <a:ea typeface="Work Sans"/>
              <a:cs typeface="Work Sans"/>
              <a:sym typeface="Work Sans"/>
            </a:endParaRPr>
          </a:p>
        </p:txBody>
      </p:sp>
      <p:sp>
        <p:nvSpPr>
          <p:cNvPr id="1207" name="Google Shape;1207;p62"/>
          <p:cNvSpPr txBox="1"/>
          <p:nvPr/>
        </p:nvSpPr>
        <p:spPr>
          <a:xfrm>
            <a:off x="595475" y="2841725"/>
            <a:ext cx="4788000" cy="1293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fr" sz="1200">
                <a:solidFill>
                  <a:schemeClr val="dk1"/>
                </a:solidFill>
                <a:latin typeface="Work Sans"/>
                <a:ea typeface="Work Sans"/>
                <a:cs typeface="Work Sans"/>
                <a:sym typeface="Work Sans"/>
              </a:rPr>
              <a:t>LLM: </a:t>
            </a:r>
            <a:r>
              <a:rPr lang="fr" sz="1200">
                <a:solidFill>
                  <a:schemeClr val="dk1"/>
                </a:solidFill>
                <a:latin typeface="Work Sans"/>
                <a:ea typeface="Work Sans"/>
                <a:cs typeface="Work Sans"/>
                <a:sym typeface="Work Sans"/>
              </a:rPr>
              <a:t>What is the color of the cat's collar?</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Llava 1.5: </a:t>
            </a:r>
            <a:r>
              <a:rPr lang="fr" sz="1200">
                <a:solidFill>
                  <a:schemeClr val="accent4"/>
                </a:solidFill>
                <a:latin typeface="Work Sans"/>
                <a:ea typeface="Work Sans"/>
                <a:cs typeface="Work Sans"/>
                <a:sym typeface="Work Sans"/>
              </a:rPr>
              <a:t>The cat's collar is white.</a:t>
            </a:r>
            <a:br>
              <a:rPr lang="fr" sz="1200">
                <a:solidFill>
                  <a:schemeClr val="accent4"/>
                </a:solidFill>
                <a:latin typeface="Work Sans"/>
                <a:ea typeface="Work Sans"/>
                <a:cs typeface="Work Sans"/>
                <a:sym typeface="Work Sans"/>
              </a:rPr>
            </a:br>
            <a:r>
              <a:rPr b="1" lang="fr" sz="1200">
                <a:solidFill>
                  <a:schemeClr val="dk1"/>
                </a:solidFill>
                <a:latin typeface="Work Sans"/>
                <a:ea typeface="Work Sans"/>
                <a:cs typeface="Work Sans"/>
                <a:sym typeface="Work Sans"/>
              </a:rPr>
              <a:t>Internlm-xcomposer2: </a:t>
            </a:r>
            <a:r>
              <a:rPr lang="fr" sz="1200">
                <a:solidFill>
                  <a:srgbClr val="38761D"/>
                </a:solidFill>
                <a:latin typeface="Work Sans"/>
                <a:ea typeface="Work Sans"/>
                <a:cs typeface="Work Sans"/>
                <a:sym typeface="Work Sans"/>
              </a:rPr>
              <a:t>I cannot see the cat's collar in the image.</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DeepSeek Answer:</a:t>
            </a:r>
            <a:r>
              <a:rPr lang="fr" sz="1200">
                <a:solidFill>
                  <a:schemeClr val="dk1"/>
                </a:solidFill>
                <a:latin typeface="Work Sans"/>
                <a:ea typeface="Work Sans"/>
                <a:cs typeface="Work Sans"/>
                <a:sym typeface="Work Sans"/>
              </a:rPr>
              <a:t> </a:t>
            </a:r>
            <a:r>
              <a:rPr lang="fr" sz="1200">
                <a:solidFill>
                  <a:srgbClr val="38761D"/>
                </a:solidFill>
                <a:latin typeface="Work Sans"/>
                <a:ea typeface="Work Sans"/>
                <a:cs typeface="Work Sans"/>
                <a:sym typeface="Work Sans"/>
              </a:rPr>
              <a:t>The cat is not wearing a collar.</a:t>
            </a:r>
            <a:br>
              <a:rPr lang="fr" sz="1200">
                <a:solidFill>
                  <a:schemeClr val="dk1"/>
                </a:solidFill>
                <a:latin typeface="Work Sans"/>
                <a:ea typeface="Work Sans"/>
                <a:cs typeface="Work Sans"/>
                <a:sym typeface="Work Sans"/>
              </a:rPr>
            </a:br>
            <a:r>
              <a:rPr b="1" lang="fr" sz="1200">
                <a:solidFill>
                  <a:schemeClr val="dk1"/>
                </a:solidFill>
                <a:latin typeface="Work Sans"/>
                <a:ea typeface="Work Sans"/>
                <a:cs typeface="Work Sans"/>
                <a:sym typeface="Work Sans"/>
              </a:rPr>
              <a:t>Llava 1.6: </a:t>
            </a:r>
            <a:r>
              <a:rPr lang="fr" sz="1200">
                <a:solidFill>
                  <a:srgbClr val="38761D"/>
                </a:solidFill>
                <a:latin typeface="Work Sans"/>
                <a:ea typeface="Work Sans"/>
                <a:cs typeface="Work Sans"/>
                <a:sym typeface="Work Sans"/>
              </a:rPr>
              <a:t>The cat in the image is not wearing a collar.</a:t>
            </a:r>
            <a:endParaRPr sz="1200">
              <a:solidFill>
                <a:srgbClr val="38761D"/>
              </a:solidFill>
              <a:latin typeface="Work Sans"/>
              <a:ea typeface="Work Sans"/>
              <a:cs typeface="Work Sans"/>
              <a:sym typeface="Work Sans"/>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1" name="Shape 1211"/>
        <p:cNvGrpSpPr/>
        <p:nvPr/>
      </p:nvGrpSpPr>
      <p:grpSpPr>
        <a:xfrm>
          <a:off x="0" y="0"/>
          <a:ext cx="0" cy="0"/>
          <a:chOff x="0" y="0"/>
          <a:chExt cx="0" cy="0"/>
        </a:xfrm>
      </p:grpSpPr>
      <p:sp>
        <p:nvSpPr>
          <p:cNvPr id="1212" name="Google Shape;1212;p63"/>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3300"/>
              <a:buNone/>
            </a:pPr>
            <a:r>
              <a:rPr lang="fr"/>
              <a:t>Conclusion</a:t>
            </a:r>
            <a:endParaRPr/>
          </a:p>
        </p:txBody>
      </p:sp>
      <p:sp>
        <p:nvSpPr>
          <p:cNvPr id="1213" name="Google Shape;1213;p63"/>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fr"/>
              <a:t>‹#›</a:t>
            </a:fld>
            <a:endParaRPr/>
          </a:p>
        </p:txBody>
      </p:sp>
      <p:sp>
        <p:nvSpPr>
          <p:cNvPr id="1214" name="Google Shape;1214;p63"/>
          <p:cNvSpPr txBox="1"/>
          <p:nvPr/>
        </p:nvSpPr>
        <p:spPr>
          <a:xfrm>
            <a:off x="864000" y="179816"/>
            <a:ext cx="17508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lang="fr" sz="3000">
                <a:solidFill>
                  <a:schemeClr val="dk1"/>
                </a:solidFill>
                <a:latin typeface="Work Sans"/>
                <a:ea typeface="Work Sans"/>
                <a:cs typeface="Work Sans"/>
                <a:sym typeface="Work Sans"/>
              </a:rPr>
              <a:t>8.0</a:t>
            </a:r>
            <a:endParaRPr b="0" i="0" sz="3000" u="none" cap="none" strike="noStrike">
              <a:solidFill>
                <a:schemeClr val="dk1"/>
              </a:solidFill>
              <a:latin typeface="Work Sans"/>
              <a:ea typeface="Work Sans"/>
              <a:cs typeface="Work Sans"/>
              <a:sym typeface="Work Sans"/>
            </a:endParaRPr>
          </a:p>
        </p:txBody>
      </p:sp>
      <p:sp>
        <p:nvSpPr>
          <p:cNvPr id="1215" name="Google Shape;1215;p63"/>
          <p:cNvSpPr txBox="1"/>
          <p:nvPr/>
        </p:nvSpPr>
        <p:spPr>
          <a:xfrm>
            <a:off x="954000" y="4766400"/>
            <a:ext cx="22785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Investigating Robustness of VLMs using LLMs</a:t>
            </a:r>
            <a:endParaRPr b="0" i="0" sz="750" u="none" cap="none" strike="noStrike">
              <a:solidFill>
                <a:schemeClr val="dk1"/>
              </a:solidFill>
              <a:latin typeface="Work Sans Medium"/>
              <a:ea typeface="Work Sans Medium"/>
              <a:cs typeface="Work Sans Medium"/>
              <a:sym typeface="Work Sans Medium"/>
            </a:endParaRPr>
          </a:p>
        </p:txBody>
      </p:sp>
      <p:sp>
        <p:nvSpPr>
          <p:cNvPr id="1216" name="Google Shape;1216;p63"/>
          <p:cNvSpPr txBox="1"/>
          <p:nvPr/>
        </p:nvSpPr>
        <p:spPr>
          <a:xfrm>
            <a:off x="3232496" y="4766400"/>
            <a:ext cx="17937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22</a:t>
            </a:r>
            <a:r>
              <a:rPr b="0" i="0" lang="fr" sz="750" u="none" cap="none" strike="noStrike">
                <a:solidFill>
                  <a:schemeClr val="dk1"/>
                </a:solidFill>
                <a:latin typeface="Work Sans Medium"/>
                <a:ea typeface="Work Sans Medium"/>
                <a:cs typeface="Work Sans Medium"/>
                <a:sym typeface="Work Sans Medium"/>
              </a:rPr>
              <a:t>-</a:t>
            </a:r>
            <a:r>
              <a:rPr lang="fr" sz="750">
                <a:solidFill>
                  <a:schemeClr val="dk1"/>
                </a:solidFill>
                <a:latin typeface="Work Sans Medium"/>
                <a:ea typeface="Work Sans Medium"/>
                <a:cs typeface="Work Sans Medium"/>
                <a:sym typeface="Work Sans Medium"/>
              </a:rPr>
              <a:t>04-2024</a:t>
            </a:r>
            <a:endParaRPr b="0" i="0" sz="750" u="none" cap="none" strike="noStrike">
              <a:solidFill>
                <a:schemeClr val="dk1"/>
              </a:solidFill>
              <a:latin typeface="Work Sans Medium"/>
              <a:ea typeface="Work Sans Medium"/>
              <a:cs typeface="Work Sans Medium"/>
              <a:sym typeface="Work Sans Medium"/>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0" name="Shape 1220"/>
        <p:cNvGrpSpPr/>
        <p:nvPr/>
      </p:nvGrpSpPr>
      <p:grpSpPr>
        <a:xfrm>
          <a:off x="0" y="0"/>
          <a:ext cx="0" cy="0"/>
          <a:chOff x="0" y="0"/>
          <a:chExt cx="0" cy="0"/>
        </a:xfrm>
      </p:grpSpPr>
      <p:sp>
        <p:nvSpPr>
          <p:cNvPr id="1221" name="Google Shape;1221;p64"/>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Conclusion</a:t>
            </a:r>
            <a:endParaRPr/>
          </a:p>
        </p:txBody>
      </p:sp>
      <p:sp>
        <p:nvSpPr>
          <p:cNvPr id="1222" name="Google Shape;1222;p64"/>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1223" name="Google Shape;1223;p64"/>
          <p:cNvSpPr txBox="1"/>
          <p:nvPr>
            <p:ph idx="1" type="body"/>
          </p:nvPr>
        </p:nvSpPr>
        <p:spPr>
          <a:xfrm>
            <a:off x="863600" y="1125550"/>
            <a:ext cx="8023500" cy="3016800"/>
          </a:xfrm>
          <a:prstGeom prst="rect">
            <a:avLst/>
          </a:prstGeom>
        </p:spPr>
        <p:txBody>
          <a:bodyPr anchorCtr="0" anchor="t" bIns="91425" lIns="91425" spcFirstLastPara="1" rIns="91425" wrap="square" tIns="91425">
            <a:spAutoFit/>
          </a:bodyPr>
          <a:lstStyle/>
          <a:p>
            <a:pPr indent="-196850" lvl="0" marL="269999" rtl="0" algn="l">
              <a:lnSpc>
                <a:spcPct val="150000"/>
              </a:lnSpc>
              <a:spcBef>
                <a:spcPts val="0"/>
              </a:spcBef>
              <a:spcAft>
                <a:spcPts val="0"/>
              </a:spcAft>
              <a:buSzPts val="1600"/>
              <a:buChar char="➢"/>
            </a:pPr>
            <a:r>
              <a:rPr lang="fr" sz="1600"/>
              <a:t>Older VLMs like ViLT are vulnerable to paraphrasing of question and result in significant performance drop</a:t>
            </a:r>
            <a:endParaRPr sz="1600"/>
          </a:p>
          <a:p>
            <a:pPr indent="-196850" lvl="0" marL="269999" rtl="0" algn="l">
              <a:lnSpc>
                <a:spcPct val="150000"/>
              </a:lnSpc>
              <a:spcBef>
                <a:spcPts val="0"/>
              </a:spcBef>
              <a:spcAft>
                <a:spcPts val="0"/>
              </a:spcAft>
              <a:buSzPts val="1600"/>
              <a:buChar char="➢"/>
            </a:pPr>
            <a:r>
              <a:rPr lang="fr" sz="1600"/>
              <a:t>Newer VLMs like Llava are more robust to question paraphrasing and retain the performance</a:t>
            </a:r>
            <a:endParaRPr sz="1600"/>
          </a:p>
          <a:p>
            <a:pPr indent="-196850" lvl="0" marL="269999" rtl="0" algn="l">
              <a:lnSpc>
                <a:spcPct val="150000"/>
              </a:lnSpc>
              <a:spcBef>
                <a:spcPts val="0"/>
              </a:spcBef>
              <a:spcAft>
                <a:spcPts val="0"/>
              </a:spcAft>
              <a:buSzPts val="1600"/>
              <a:buChar char="➢"/>
            </a:pPr>
            <a:r>
              <a:rPr lang="fr" sz="1600"/>
              <a:t>LLMs show promise in enabling automatic discovery of failure modes of current SOTA VLMs like Llava</a:t>
            </a:r>
            <a:endParaRPr sz="1600"/>
          </a:p>
          <a:p>
            <a:pPr indent="-196850" lvl="0" marL="269999" rtl="0" algn="l">
              <a:lnSpc>
                <a:spcPct val="150000"/>
              </a:lnSpc>
              <a:spcBef>
                <a:spcPts val="0"/>
              </a:spcBef>
              <a:spcAft>
                <a:spcPts val="0"/>
              </a:spcAft>
              <a:buSzPts val="1600"/>
              <a:buChar char="➢"/>
            </a:pPr>
            <a:r>
              <a:rPr lang="fr" sz="1600"/>
              <a:t>Compared to few-shot learning, PPO provides direct feedback to LLM to optimize question generation for fooling VLMs </a:t>
            </a:r>
            <a:endParaRPr sz="16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3">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3">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3">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23">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7" name="Shape 1227"/>
        <p:cNvGrpSpPr/>
        <p:nvPr/>
      </p:nvGrpSpPr>
      <p:grpSpPr>
        <a:xfrm>
          <a:off x="0" y="0"/>
          <a:ext cx="0" cy="0"/>
          <a:chOff x="0" y="0"/>
          <a:chExt cx="0" cy="0"/>
        </a:xfrm>
      </p:grpSpPr>
      <p:sp>
        <p:nvSpPr>
          <p:cNvPr id="1228" name="Google Shape;1228;p65"/>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3300"/>
              <a:buNone/>
            </a:pPr>
            <a:r>
              <a:rPr lang="fr"/>
              <a:t>Future work</a:t>
            </a:r>
            <a:endParaRPr/>
          </a:p>
        </p:txBody>
      </p:sp>
      <p:sp>
        <p:nvSpPr>
          <p:cNvPr id="1229" name="Google Shape;1229;p65"/>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fr"/>
              <a:t>‹#›</a:t>
            </a:fld>
            <a:endParaRPr/>
          </a:p>
        </p:txBody>
      </p:sp>
      <p:sp>
        <p:nvSpPr>
          <p:cNvPr id="1230" name="Google Shape;1230;p65"/>
          <p:cNvSpPr txBox="1"/>
          <p:nvPr/>
        </p:nvSpPr>
        <p:spPr>
          <a:xfrm>
            <a:off x="864000" y="179816"/>
            <a:ext cx="17508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lang="fr" sz="3000">
                <a:solidFill>
                  <a:schemeClr val="dk1"/>
                </a:solidFill>
                <a:latin typeface="Work Sans"/>
                <a:ea typeface="Work Sans"/>
                <a:cs typeface="Work Sans"/>
                <a:sym typeface="Work Sans"/>
              </a:rPr>
              <a:t>9</a:t>
            </a:r>
            <a:r>
              <a:rPr lang="fr" sz="3000">
                <a:solidFill>
                  <a:schemeClr val="dk1"/>
                </a:solidFill>
                <a:latin typeface="Work Sans"/>
                <a:ea typeface="Work Sans"/>
                <a:cs typeface="Work Sans"/>
                <a:sym typeface="Work Sans"/>
              </a:rPr>
              <a:t>.0</a:t>
            </a:r>
            <a:endParaRPr b="0" i="0" sz="3000" u="none" cap="none" strike="noStrike">
              <a:solidFill>
                <a:schemeClr val="dk1"/>
              </a:solidFill>
              <a:latin typeface="Work Sans"/>
              <a:ea typeface="Work Sans"/>
              <a:cs typeface="Work Sans"/>
              <a:sym typeface="Work Sans"/>
            </a:endParaRPr>
          </a:p>
        </p:txBody>
      </p:sp>
      <p:sp>
        <p:nvSpPr>
          <p:cNvPr id="1231" name="Google Shape;1231;p65"/>
          <p:cNvSpPr txBox="1"/>
          <p:nvPr/>
        </p:nvSpPr>
        <p:spPr>
          <a:xfrm>
            <a:off x="954000" y="4766400"/>
            <a:ext cx="22785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Investigating Robustness of VLMs using LLMs</a:t>
            </a:r>
            <a:endParaRPr b="0" i="0" sz="750" u="none" cap="none" strike="noStrike">
              <a:solidFill>
                <a:schemeClr val="dk1"/>
              </a:solidFill>
              <a:latin typeface="Work Sans Medium"/>
              <a:ea typeface="Work Sans Medium"/>
              <a:cs typeface="Work Sans Medium"/>
              <a:sym typeface="Work Sans Medium"/>
            </a:endParaRPr>
          </a:p>
        </p:txBody>
      </p:sp>
      <p:sp>
        <p:nvSpPr>
          <p:cNvPr id="1232" name="Google Shape;1232;p65"/>
          <p:cNvSpPr txBox="1"/>
          <p:nvPr/>
        </p:nvSpPr>
        <p:spPr>
          <a:xfrm>
            <a:off x="3232496" y="4766400"/>
            <a:ext cx="17937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22</a:t>
            </a:r>
            <a:r>
              <a:rPr b="0" i="0" lang="fr" sz="750" u="none" cap="none" strike="noStrike">
                <a:solidFill>
                  <a:schemeClr val="dk1"/>
                </a:solidFill>
                <a:latin typeface="Work Sans Medium"/>
                <a:ea typeface="Work Sans Medium"/>
                <a:cs typeface="Work Sans Medium"/>
                <a:sym typeface="Work Sans Medium"/>
              </a:rPr>
              <a:t>-</a:t>
            </a:r>
            <a:r>
              <a:rPr lang="fr" sz="750">
                <a:solidFill>
                  <a:schemeClr val="dk1"/>
                </a:solidFill>
                <a:latin typeface="Work Sans Medium"/>
                <a:ea typeface="Work Sans Medium"/>
                <a:cs typeface="Work Sans Medium"/>
                <a:sym typeface="Work Sans Medium"/>
              </a:rPr>
              <a:t>04-2024</a:t>
            </a:r>
            <a:endParaRPr b="0" i="0" sz="750" u="none" cap="none" strike="noStrike">
              <a:solidFill>
                <a:schemeClr val="dk1"/>
              </a:solidFill>
              <a:latin typeface="Work Sans Medium"/>
              <a:ea typeface="Work Sans Medium"/>
              <a:cs typeface="Work Sans Medium"/>
              <a:sym typeface="Work Sans Medium"/>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6" name="Shape 1236"/>
        <p:cNvGrpSpPr/>
        <p:nvPr/>
      </p:nvGrpSpPr>
      <p:grpSpPr>
        <a:xfrm>
          <a:off x="0" y="0"/>
          <a:ext cx="0" cy="0"/>
          <a:chOff x="0" y="0"/>
          <a:chExt cx="0" cy="0"/>
        </a:xfrm>
      </p:grpSpPr>
      <p:sp>
        <p:nvSpPr>
          <p:cNvPr id="1237" name="Google Shape;1237;p66"/>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On-going work</a:t>
            </a:r>
            <a:endParaRPr/>
          </a:p>
        </p:txBody>
      </p:sp>
      <p:sp>
        <p:nvSpPr>
          <p:cNvPr id="1238" name="Google Shape;1238;p66"/>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1239" name="Google Shape;1239;p66"/>
          <p:cNvSpPr txBox="1"/>
          <p:nvPr>
            <p:ph idx="1" type="body"/>
          </p:nvPr>
        </p:nvSpPr>
        <p:spPr>
          <a:xfrm>
            <a:off x="888875" y="1327425"/>
            <a:ext cx="8023500" cy="2539800"/>
          </a:xfrm>
          <a:prstGeom prst="rect">
            <a:avLst/>
          </a:prstGeom>
        </p:spPr>
        <p:txBody>
          <a:bodyPr anchorCtr="0" anchor="t" bIns="91425" lIns="91425" spcFirstLastPara="1" rIns="91425" wrap="square" tIns="91425">
            <a:spAutoFit/>
          </a:bodyPr>
          <a:lstStyle/>
          <a:p>
            <a:pPr indent="-209550" lvl="0" marL="269999" rtl="0" algn="l">
              <a:lnSpc>
                <a:spcPct val="150000"/>
              </a:lnSpc>
              <a:spcBef>
                <a:spcPts val="0"/>
              </a:spcBef>
              <a:spcAft>
                <a:spcPts val="0"/>
              </a:spcAft>
              <a:buSzPts val="1800"/>
              <a:buChar char="➢"/>
            </a:pPr>
            <a:r>
              <a:rPr lang="fr" sz="1800"/>
              <a:t>Experimenting with PPO for large number of steps</a:t>
            </a:r>
            <a:endParaRPr sz="1800"/>
          </a:p>
          <a:p>
            <a:pPr indent="-209550" lvl="0" marL="269999" rtl="0" algn="l">
              <a:lnSpc>
                <a:spcPct val="150000"/>
              </a:lnSpc>
              <a:spcBef>
                <a:spcPts val="0"/>
              </a:spcBef>
              <a:spcAft>
                <a:spcPts val="0"/>
              </a:spcAft>
              <a:buSzPts val="1800"/>
              <a:buChar char="➢"/>
            </a:pPr>
            <a:r>
              <a:rPr lang="fr" sz="1800"/>
              <a:t>Automatic Clustering of questions to discover failure modes of VLMs</a:t>
            </a:r>
            <a:endParaRPr sz="1800"/>
          </a:p>
          <a:p>
            <a:pPr indent="-209550" lvl="0" marL="269999" rtl="0" algn="l">
              <a:lnSpc>
                <a:spcPct val="150000"/>
              </a:lnSpc>
              <a:spcBef>
                <a:spcPts val="0"/>
              </a:spcBef>
              <a:spcAft>
                <a:spcPts val="0"/>
              </a:spcAft>
              <a:buSzPts val="1800"/>
              <a:buChar char="➢"/>
            </a:pPr>
            <a:r>
              <a:rPr lang="fr" sz="1800"/>
              <a:t>Use LLM for computing the answer consistency with oracle VLMs</a:t>
            </a:r>
            <a:endParaRPr sz="1800"/>
          </a:p>
          <a:p>
            <a:pPr indent="-209550" lvl="0" marL="269999" rtl="0" algn="l">
              <a:lnSpc>
                <a:spcPct val="150000"/>
              </a:lnSpc>
              <a:spcBef>
                <a:spcPts val="0"/>
              </a:spcBef>
              <a:spcAft>
                <a:spcPts val="0"/>
              </a:spcAft>
              <a:buSzPts val="1800"/>
              <a:buChar char="➢"/>
            </a:pPr>
            <a:r>
              <a:rPr lang="fr" sz="1800"/>
              <a:t>Leverage Regularization Technique such as CutMix in visual and linguistic modalities to enable VLM to focus on visual context</a:t>
            </a:r>
            <a:endParaRPr sz="180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9">
                                            <p:txEl>
                                              <p:pRg end="0" st="0"/>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9">
                                            <p:txEl>
                                              <p:pRg end="1" st="1"/>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9">
                                            <p:txEl>
                                              <p:pRg end="2" st="2"/>
                                            </p:txEl>
                                          </p:spTgt>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239">
                                            <p:txEl>
                                              <p:pRg end="3" st="3"/>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3" name="Shape 1243"/>
        <p:cNvGrpSpPr/>
        <p:nvPr/>
      </p:nvGrpSpPr>
      <p:grpSpPr>
        <a:xfrm>
          <a:off x="0" y="0"/>
          <a:ext cx="0" cy="0"/>
          <a:chOff x="0" y="0"/>
          <a:chExt cx="0" cy="0"/>
        </a:xfrm>
      </p:grpSpPr>
      <p:sp>
        <p:nvSpPr>
          <p:cNvPr id="1244" name="Google Shape;1244;p67"/>
          <p:cNvSpPr txBox="1"/>
          <p:nvPr>
            <p:ph type="title"/>
          </p:nvPr>
        </p:nvSpPr>
        <p:spPr>
          <a:xfrm>
            <a:off x="864000" y="826325"/>
            <a:ext cx="4473600" cy="1928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fr"/>
              <a:t>Thank you !</a:t>
            </a:r>
            <a:endParaRPr/>
          </a:p>
        </p:txBody>
      </p:sp>
      <p:sp>
        <p:nvSpPr>
          <p:cNvPr id="1245" name="Google Shape;1245;p67"/>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36"/>
          <p:cNvSpPr txBox="1"/>
          <p:nvPr>
            <p:ph type="title"/>
          </p:nvPr>
        </p:nvSpPr>
        <p:spPr>
          <a:xfrm>
            <a:off x="864000" y="218418"/>
            <a:ext cx="7894800" cy="572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3300"/>
              <a:buNone/>
            </a:pPr>
            <a:r>
              <a:rPr lang="fr" sz="3100"/>
              <a:t>Introduction</a:t>
            </a:r>
            <a:endParaRPr sz="3100"/>
          </a:p>
        </p:txBody>
      </p:sp>
      <p:sp>
        <p:nvSpPr>
          <p:cNvPr id="981" name="Google Shape;981;p36"/>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982" name="Google Shape;982;p36"/>
          <p:cNvSpPr txBox="1"/>
          <p:nvPr/>
        </p:nvSpPr>
        <p:spPr>
          <a:xfrm>
            <a:off x="4294950" y="4481400"/>
            <a:ext cx="4799100" cy="285000"/>
          </a:xfrm>
          <a:prstGeom prst="rect">
            <a:avLst/>
          </a:prstGeom>
          <a:noFill/>
          <a:ln>
            <a:noFill/>
          </a:ln>
        </p:spPr>
        <p:txBody>
          <a:bodyPr anchorCtr="0" anchor="ctr" bIns="0" lIns="0" spcFirstLastPara="1" rIns="0" wrap="square" tIns="0">
            <a:noAutofit/>
          </a:bodyPr>
          <a:lstStyle/>
          <a:p>
            <a:pPr indent="0" lvl="0" marL="0" marR="0" rtl="0" algn="r">
              <a:lnSpc>
                <a:spcPct val="100000"/>
              </a:lnSpc>
              <a:spcBef>
                <a:spcPts val="0"/>
              </a:spcBef>
              <a:spcAft>
                <a:spcPts val="0"/>
              </a:spcAft>
              <a:buClr>
                <a:srgbClr val="000000"/>
              </a:buClr>
              <a:buSzPts val="750"/>
              <a:buFont typeface="Arial"/>
              <a:buNone/>
            </a:pPr>
            <a:r>
              <a:rPr lang="fr" sz="1000">
                <a:solidFill>
                  <a:schemeClr val="dk1"/>
                </a:solidFill>
              </a:rPr>
              <a:t>Wenhai Wang and al., May 2023, </a:t>
            </a:r>
            <a:r>
              <a:rPr lang="fr" sz="1000" u="sng">
                <a:solidFill>
                  <a:schemeClr val="dk1"/>
                </a:solidFill>
              </a:rPr>
              <a:t>https://arxiv.org/abs/2305.11175</a:t>
            </a:r>
            <a:endParaRPr b="0" i="0" sz="1000" u="sng" cap="none" strike="noStrike">
              <a:solidFill>
                <a:schemeClr val="dk1"/>
              </a:solidFill>
              <a:latin typeface="Work Sans Medium"/>
              <a:ea typeface="Work Sans Medium"/>
              <a:cs typeface="Work Sans Medium"/>
              <a:sym typeface="Work Sans Medium"/>
            </a:endParaRPr>
          </a:p>
        </p:txBody>
      </p:sp>
      <p:pic>
        <p:nvPicPr>
          <p:cNvPr id="983" name="Google Shape;983;p36"/>
          <p:cNvPicPr preferRelativeResize="0"/>
          <p:nvPr/>
        </p:nvPicPr>
        <p:blipFill>
          <a:blip r:embed="rId3">
            <a:alphaModFix/>
          </a:blip>
          <a:stretch>
            <a:fillRect/>
          </a:stretch>
        </p:blipFill>
        <p:spPr>
          <a:xfrm>
            <a:off x="1222550" y="1232150"/>
            <a:ext cx="3496375" cy="2756963"/>
          </a:xfrm>
          <a:prstGeom prst="rect">
            <a:avLst/>
          </a:prstGeom>
          <a:noFill/>
          <a:ln>
            <a:noFill/>
          </a:ln>
        </p:spPr>
      </p:pic>
      <p:pic>
        <p:nvPicPr>
          <p:cNvPr id="984" name="Google Shape;984;p36"/>
          <p:cNvPicPr preferRelativeResize="0"/>
          <p:nvPr/>
        </p:nvPicPr>
        <p:blipFill>
          <a:blip r:embed="rId4">
            <a:alphaModFix/>
          </a:blip>
          <a:stretch>
            <a:fillRect/>
          </a:stretch>
        </p:blipFill>
        <p:spPr>
          <a:xfrm>
            <a:off x="4811750" y="1232150"/>
            <a:ext cx="3406010" cy="2756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8" name="Shape 988"/>
        <p:cNvGrpSpPr/>
        <p:nvPr/>
      </p:nvGrpSpPr>
      <p:grpSpPr>
        <a:xfrm>
          <a:off x="0" y="0"/>
          <a:ext cx="0" cy="0"/>
          <a:chOff x="0" y="0"/>
          <a:chExt cx="0" cy="0"/>
        </a:xfrm>
      </p:grpSpPr>
      <p:sp>
        <p:nvSpPr>
          <p:cNvPr id="989" name="Google Shape;989;p37"/>
          <p:cNvSpPr txBox="1"/>
          <p:nvPr>
            <p:ph idx="1" type="body"/>
          </p:nvPr>
        </p:nvSpPr>
        <p:spPr>
          <a:xfrm>
            <a:off x="864325" y="1824000"/>
            <a:ext cx="7894800" cy="1495500"/>
          </a:xfrm>
          <a:prstGeom prst="rect">
            <a:avLst/>
          </a:prstGeom>
          <a:noFill/>
          <a:ln>
            <a:noFill/>
          </a:ln>
        </p:spPr>
        <p:txBody>
          <a:bodyPr anchorCtr="0" anchor="t" bIns="91425" lIns="91425" spcFirstLastPara="1" rIns="91425" wrap="square" tIns="91425">
            <a:noAutofit/>
          </a:bodyPr>
          <a:lstStyle/>
          <a:p>
            <a:pPr indent="0" lvl="0" marL="0" marR="0" rtl="0" algn="just">
              <a:lnSpc>
                <a:spcPct val="90000"/>
              </a:lnSpc>
              <a:spcBef>
                <a:spcPts val="0"/>
              </a:spcBef>
              <a:spcAft>
                <a:spcPts val="0"/>
              </a:spcAft>
              <a:buSzPts val="3300"/>
              <a:buNone/>
            </a:pPr>
            <a:r>
              <a:rPr lang="fr" sz="2100">
                <a:latin typeface="Work Sans Medium"/>
                <a:ea typeface="Work Sans Medium"/>
                <a:cs typeface="Work Sans Medium"/>
                <a:sym typeface="Work Sans Medium"/>
              </a:rPr>
              <a:t>“Vision language models are broadly defined as </a:t>
            </a:r>
            <a:r>
              <a:rPr b="1" lang="fr" sz="2100"/>
              <a:t>multimodal models</a:t>
            </a:r>
            <a:r>
              <a:rPr lang="fr" sz="2100">
                <a:latin typeface="Work Sans Medium"/>
                <a:ea typeface="Work Sans Medium"/>
                <a:cs typeface="Work Sans Medium"/>
                <a:sym typeface="Work Sans Medium"/>
              </a:rPr>
              <a:t> that can </a:t>
            </a:r>
            <a:r>
              <a:rPr b="1" lang="fr" sz="2100"/>
              <a:t>learn </a:t>
            </a:r>
            <a:r>
              <a:rPr lang="fr" sz="2100">
                <a:latin typeface="Work Sans Medium"/>
                <a:ea typeface="Work Sans Medium"/>
                <a:cs typeface="Work Sans Medium"/>
                <a:sym typeface="Work Sans Medium"/>
              </a:rPr>
              <a:t>from </a:t>
            </a:r>
            <a:r>
              <a:rPr b="1" lang="fr" sz="2100"/>
              <a:t>images and text</a:t>
            </a:r>
            <a:r>
              <a:rPr lang="fr" sz="2100">
                <a:latin typeface="Work Sans Medium"/>
                <a:ea typeface="Work Sans Medium"/>
                <a:cs typeface="Work Sans Medium"/>
                <a:sym typeface="Work Sans Medium"/>
              </a:rPr>
              <a:t>. They are a type of </a:t>
            </a:r>
            <a:r>
              <a:rPr b="1" lang="fr" sz="2100"/>
              <a:t>generative </a:t>
            </a:r>
            <a:r>
              <a:rPr lang="fr" sz="2100">
                <a:latin typeface="Work Sans Medium"/>
                <a:ea typeface="Work Sans Medium"/>
                <a:cs typeface="Work Sans Medium"/>
                <a:sym typeface="Work Sans Medium"/>
              </a:rPr>
              <a:t>models that take </a:t>
            </a:r>
            <a:r>
              <a:rPr b="1" lang="fr" sz="2100"/>
              <a:t>image and text inputs</a:t>
            </a:r>
            <a:r>
              <a:rPr lang="fr" sz="2100">
                <a:latin typeface="Work Sans Medium"/>
                <a:ea typeface="Work Sans Medium"/>
                <a:cs typeface="Work Sans Medium"/>
                <a:sym typeface="Work Sans Medium"/>
              </a:rPr>
              <a:t>, and generate </a:t>
            </a:r>
            <a:r>
              <a:rPr b="1" lang="fr" sz="2100"/>
              <a:t>text outputs</a:t>
            </a:r>
            <a:r>
              <a:rPr lang="fr" sz="2100">
                <a:latin typeface="Work Sans Medium"/>
                <a:ea typeface="Work Sans Medium"/>
                <a:cs typeface="Work Sans Medium"/>
                <a:sym typeface="Work Sans Medium"/>
              </a:rPr>
              <a:t>.”</a:t>
            </a:r>
            <a:endParaRPr sz="2000" u="sng">
              <a:latin typeface="Work Sans Medium"/>
              <a:ea typeface="Work Sans Medium"/>
              <a:cs typeface="Work Sans Medium"/>
              <a:sym typeface="Work Sans Medium"/>
            </a:endParaRPr>
          </a:p>
        </p:txBody>
      </p:sp>
      <p:sp>
        <p:nvSpPr>
          <p:cNvPr id="990" name="Google Shape;990;p37"/>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991" name="Google Shape;991;p37"/>
          <p:cNvSpPr txBox="1"/>
          <p:nvPr/>
        </p:nvSpPr>
        <p:spPr>
          <a:xfrm>
            <a:off x="863600" y="827100"/>
            <a:ext cx="69999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t/>
            </a:r>
            <a:endParaRPr b="1" i="0" sz="3000" u="none" cap="none" strike="noStrike">
              <a:solidFill>
                <a:schemeClr val="dk1"/>
              </a:solidFill>
              <a:latin typeface="Work Sans"/>
              <a:ea typeface="Work Sans"/>
              <a:cs typeface="Work Sans"/>
              <a:sym typeface="Work Sans"/>
            </a:endParaRPr>
          </a:p>
        </p:txBody>
      </p:sp>
      <p:sp>
        <p:nvSpPr>
          <p:cNvPr id="992" name="Google Shape;992;p37"/>
          <p:cNvSpPr txBox="1"/>
          <p:nvPr/>
        </p:nvSpPr>
        <p:spPr>
          <a:xfrm>
            <a:off x="954000" y="4766400"/>
            <a:ext cx="17937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b="0" i="0" lang="fr" sz="750" u="none" cap="none" strike="noStrike">
                <a:solidFill>
                  <a:schemeClr val="dk1"/>
                </a:solidFill>
                <a:latin typeface="Work Sans Medium"/>
                <a:ea typeface="Work Sans Medium"/>
                <a:cs typeface="Work Sans Medium"/>
                <a:sym typeface="Work Sans Medium"/>
              </a:rPr>
              <a:t>Titre de la présentation</a:t>
            </a:r>
            <a:endParaRPr b="0" i="0" sz="750" u="none" cap="none" strike="noStrike">
              <a:solidFill>
                <a:schemeClr val="dk1"/>
              </a:solidFill>
              <a:latin typeface="Work Sans Medium"/>
              <a:ea typeface="Work Sans Medium"/>
              <a:cs typeface="Work Sans Medium"/>
              <a:sym typeface="Work Sans Medium"/>
            </a:endParaRPr>
          </a:p>
        </p:txBody>
      </p:sp>
      <p:sp>
        <p:nvSpPr>
          <p:cNvPr id="993" name="Google Shape;993;p37"/>
          <p:cNvSpPr txBox="1"/>
          <p:nvPr/>
        </p:nvSpPr>
        <p:spPr>
          <a:xfrm>
            <a:off x="2927696" y="4766400"/>
            <a:ext cx="17937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b="0" i="0" lang="fr" sz="750" u="none" cap="none" strike="noStrike">
                <a:solidFill>
                  <a:schemeClr val="dk1"/>
                </a:solidFill>
                <a:latin typeface="Work Sans Medium"/>
                <a:ea typeface="Work Sans Medium"/>
                <a:cs typeface="Work Sans Medium"/>
                <a:sym typeface="Work Sans Medium"/>
              </a:rPr>
              <a:t>JJ-MM-AAAA</a:t>
            </a:r>
            <a:endParaRPr b="0" i="0" sz="750" u="none" cap="none" strike="noStrike">
              <a:solidFill>
                <a:schemeClr val="dk1"/>
              </a:solidFill>
              <a:latin typeface="Work Sans Medium"/>
              <a:ea typeface="Work Sans Medium"/>
              <a:cs typeface="Work Sans Medium"/>
              <a:sym typeface="Work Sans Medium"/>
            </a:endParaRPr>
          </a:p>
        </p:txBody>
      </p:sp>
      <p:sp>
        <p:nvSpPr>
          <p:cNvPr id="994" name="Google Shape;994;p37"/>
          <p:cNvSpPr txBox="1"/>
          <p:nvPr>
            <p:ph type="title"/>
          </p:nvPr>
        </p:nvSpPr>
        <p:spPr>
          <a:xfrm>
            <a:off x="864000" y="218418"/>
            <a:ext cx="7894800" cy="646500"/>
          </a:xfrm>
          <a:prstGeom prst="rect">
            <a:avLst/>
          </a:prstGeom>
        </p:spPr>
        <p:txBody>
          <a:bodyPr anchorCtr="0" anchor="t" bIns="91425" lIns="91425" spcFirstLastPara="1" rIns="91425" wrap="square" tIns="91425">
            <a:spAutoFit/>
          </a:bodyPr>
          <a:lstStyle/>
          <a:p>
            <a:pPr indent="0" lvl="0" marL="0" rtl="0" algn="l">
              <a:lnSpc>
                <a:spcPct val="100000"/>
              </a:lnSpc>
              <a:spcBef>
                <a:spcPts val="0"/>
              </a:spcBef>
              <a:spcAft>
                <a:spcPts val="0"/>
              </a:spcAft>
              <a:buNone/>
            </a:pPr>
            <a:r>
              <a:rPr lang="fr"/>
              <a:t>Vision Language Models (VLMs)</a:t>
            </a:r>
            <a:endParaRPr/>
          </a:p>
        </p:txBody>
      </p:sp>
      <p:sp>
        <p:nvSpPr>
          <p:cNvPr id="995" name="Google Shape;995;p37"/>
          <p:cNvSpPr txBox="1"/>
          <p:nvPr/>
        </p:nvSpPr>
        <p:spPr>
          <a:xfrm>
            <a:off x="4923600" y="4360200"/>
            <a:ext cx="4220400" cy="406200"/>
          </a:xfrm>
          <a:prstGeom prst="rect">
            <a:avLst/>
          </a:prstGeom>
          <a:noFill/>
          <a:ln>
            <a:noFill/>
          </a:ln>
        </p:spPr>
        <p:txBody>
          <a:bodyPr anchorCtr="0" anchor="t" bIns="91425" lIns="91425" spcFirstLastPara="1" rIns="91425" wrap="square" tIns="91425">
            <a:spAutoFit/>
          </a:bodyPr>
          <a:lstStyle/>
          <a:p>
            <a:pPr indent="0" lvl="0" marL="0" rtl="0" algn="r">
              <a:lnSpc>
                <a:spcPct val="90000"/>
              </a:lnSpc>
              <a:spcBef>
                <a:spcPts val="0"/>
              </a:spcBef>
              <a:spcAft>
                <a:spcPts val="0"/>
              </a:spcAft>
              <a:buClr>
                <a:srgbClr val="000000"/>
              </a:buClr>
              <a:buSzPts val="3300"/>
              <a:buFont typeface="Arial"/>
              <a:buNone/>
            </a:pPr>
            <a:r>
              <a:rPr lang="fr" sz="800" u="sng">
                <a:solidFill>
                  <a:schemeClr val="dk1"/>
                </a:solidFill>
                <a:latin typeface="Work Sans Medium"/>
                <a:ea typeface="Work Sans Medium"/>
                <a:cs typeface="Work Sans Medium"/>
                <a:sym typeface="Work Sans Medium"/>
              </a:rPr>
              <a:t>https://huggingface.co/blog/vlms#:~:text=Vision%20language%20models%20are%20broadly,inputs%2C%20and%20generate%20text%20outputs.</a:t>
            </a:r>
            <a:endParaRPr sz="800">
              <a:solidFill>
                <a:schemeClr val="dk1"/>
              </a:solidFill>
              <a:latin typeface="Work Sans"/>
              <a:ea typeface="Work Sans"/>
              <a:cs typeface="Work Sans"/>
              <a:sym typeface="Work Sans"/>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98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99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9" name="Shape 999"/>
        <p:cNvGrpSpPr/>
        <p:nvPr/>
      </p:nvGrpSpPr>
      <p:grpSpPr>
        <a:xfrm>
          <a:off x="0" y="0"/>
          <a:ext cx="0" cy="0"/>
          <a:chOff x="0" y="0"/>
          <a:chExt cx="0" cy="0"/>
        </a:xfrm>
      </p:grpSpPr>
      <p:sp>
        <p:nvSpPr>
          <p:cNvPr id="1000" name="Google Shape;1000;p38"/>
          <p:cNvSpPr txBox="1"/>
          <p:nvPr>
            <p:ph type="title"/>
          </p:nvPr>
        </p:nvSpPr>
        <p:spPr>
          <a:xfrm>
            <a:off x="864000" y="218418"/>
            <a:ext cx="7894800" cy="6003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a:t>History of VLMs</a:t>
            </a:r>
            <a:endParaRPr/>
          </a:p>
        </p:txBody>
      </p:sp>
      <p:sp>
        <p:nvSpPr>
          <p:cNvPr id="1001" name="Google Shape;1001;p38"/>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1002" name="Google Shape;1002;p38"/>
          <p:cNvSpPr txBox="1"/>
          <p:nvPr>
            <p:ph idx="4294967295" type="body"/>
          </p:nvPr>
        </p:nvSpPr>
        <p:spPr>
          <a:xfrm>
            <a:off x="637725" y="1952850"/>
            <a:ext cx="3386400" cy="933000"/>
          </a:xfrm>
          <a:prstGeom prst="rect">
            <a:avLst/>
          </a:prstGeom>
        </p:spPr>
        <p:txBody>
          <a:bodyPr anchorCtr="0" anchor="t" bIns="91425" lIns="91425" spcFirstLastPara="1" rIns="91425" wrap="square" tIns="91425">
            <a:noAutofit/>
          </a:bodyPr>
          <a:lstStyle/>
          <a:p>
            <a:pPr indent="-323850" lvl="0" marL="457200" rtl="0" algn="l">
              <a:spcBef>
                <a:spcPts val="0"/>
              </a:spcBef>
              <a:spcAft>
                <a:spcPts val="0"/>
              </a:spcAft>
              <a:buSzPts val="1500"/>
              <a:buAutoNum type="arabicPeriod"/>
            </a:pPr>
            <a:r>
              <a:rPr b="1" lang="fr" sz="1500"/>
              <a:t>“Image Captioning with Neural Networks”</a:t>
            </a:r>
            <a:r>
              <a:rPr lang="fr" sz="1500"/>
              <a:t> by Oriol Vinyals and al., 2015</a:t>
            </a:r>
            <a:endParaRPr sz="1500"/>
          </a:p>
          <a:p>
            <a:pPr indent="0" lvl="0" marL="457200" rtl="0" algn="l">
              <a:spcBef>
                <a:spcPts val="0"/>
              </a:spcBef>
              <a:spcAft>
                <a:spcPts val="0"/>
              </a:spcAft>
              <a:buNone/>
            </a:pPr>
            <a:r>
              <a:t/>
            </a:r>
            <a:endParaRPr sz="1500"/>
          </a:p>
          <a:p>
            <a:pPr indent="-323850" lvl="0" marL="457200" rtl="0" algn="l">
              <a:spcBef>
                <a:spcPts val="0"/>
              </a:spcBef>
              <a:spcAft>
                <a:spcPts val="0"/>
              </a:spcAft>
              <a:buSzPts val="1500"/>
              <a:buAutoNum type="arabicPeriod"/>
            </a:pPr>
            <a:r>
              <a:rPr b="1" lang="fr" sz="1500"/>
              <a:t>“Vision-Language Models for Vision Tasks: A Survey”</a:t>
            </a:r>
            <a:r>
              <a:rPr lang="fr" sz="1500"/>
              <a:t>, by Jingyi Zhang, Feb 2024 :</a:t>
            </a:r>
            <a:endParaRPr sz="1500"/>
          </a:p>
        </p:txBody>
      </p:sp>
      <p:pic>
        <p:nvPicPr>
          <p:cNvPr id="1003" name="Google Shape;1003;p38"/>
          <p:cNvPicPr preferRelativeResize="0"/>
          <p:nvPr/>
        </p:nvPicPr>
        <p:blipFill>
          <a:blip r:embed="rId3">
            <a:alphaModFix/>
          </a:blip>
          <a:stretch>
            <a:fillRect/>
          </a:stretch>
        </p:blipFill>
        <p:spPr>
          <a:xfrm>
            <a:off x="4252350" y="1209025"/>
            <a:ext cx="4737800" cy="28867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0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39"/>
          <p:cNvSpPr txBox="1"/>
          <p:nvPr>
            <p:ph type="title"/>
          </p:nvPr>
        </p:nvSpPr>
        <p:spPr>
          <a:xfrm>
            <a:off x="864000" y="218418"/>
            <a:ext cx="7894800" cy="5310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sz="2500"/>
              <a:t>Main tasks performed by VLMs</a:t>
            </a:r>
            <a:endParaRPr sz="2500"/>
          </a:p>
        </p:txBody>
      </p:sp>
      <p:sp>
        <p:nvSpPr>
          <p:cNvPr id="1009" name="Google Shape;1009;p39"/>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pic>
        <p:nvPicPr>
          <p:cNvPr id="1010" name="Google Shape;1010;p39"/>
          <p:cNvPicPr preferRelativeResize="0"/>
          <p:nvPr/>
        </p:nvPicPr>
        <p:blipFill>
          <a:blip r:embed="rId3">
            <a:alphaModFix/>
          </a:blip>
          <a:stretch>
            <a:fillRect/>
          </a:stretch>
        </p:blipFill>
        <p:spPr>
          <a:xfrm>
            <a:off x="2198950" y="952825"/>
            <a:ext cx="5044526" cy="3645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4" name="Shape 1014"/>
        <p:cNvGrpSpPr/>
        <p:nvPr/>
      </p:nvGrpSpPr>
      <p:grpSpPr>
        <a:xfrm>
          <a:off x="0" y="0"/>
          <a:ext cx="0" cy="0"/>
          <a:chOff x="0" y="0"/>
          <a:chExt cx="0" cy="0"/>
        </a:xfrm>
      </p:grpSpPr>
      <p:sp>
        <p:nvSpPr>
          <p:cNvPr id="1015" name="Google Shape;1015;p40"/>
          <p:cNvSpPr txBox="1"/>
          <p:nvPr>
            <p:ph type="title"/>
          </p:nvPr>
        </p:nvSpPr>
        <p:spPr>
          <a:xfrm>
            <a:off x="864000" y="826325"/>
            <a:ext cx="4473600" cy="1928700"/>
          </a:xfrm>
          <a:prstGeom prst="rect">
            <a:avLst/>
          </a:prstGeom>
          <a:noFill/>
          <a:ln>
            <a:noFill/>
          </a:ln>
        </p:spPr>
        <p:txBody>
          <a:bodyPr anchorCtr="0" anchor="b" bIns="91425" lIns="91425" spcFirstLastPara="1" rIns="91425" wrap="square" tIns="91425">
            <a:noAutofit/>
          </a:bodyPr>
          <a:lstStyle/>
          <a:p>
            <a:pPr indent="0" lvl="0" marL="0" rtl="0" algn="l">
              <a:lnSpc>
                <a:spcPct val="90000"/>
              </a:lnSpc>
              <a:spcBef>
                <a:spcPts val="0"/>
              </a:spcBef>
              <a:spcAft>
                <a:spcPts val="0"/>
              </a:spcAft>
              <a:buSzPts val="3300"/>
              <a:buNone/>
            </a:pPr>
            <a:r>
              <a:rPr lang="fr"/>
              <a:t>Related work</a:t>
            </a:r>
            <a:endParaRPr/>
          </a:p>
        </p:txBody>
      </p:sp>
      <p:sp>
        <p:nvSpPr>
          <p:cNvPr id="1016" name="Google Shape;1016;p40"/>
          <p:cNvSpPr txBox="1"/>
          <p:nvPr>
            <p:ph idx="1" type="subTitle"/>
          </p:nvPr>
        </p:nvSpPr>
        <p:spPr>
          <a:xfrm>
            <a:off x="864000" y="2755025"/>
            <a:ext cx="4473600" cy="95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700"/>
              <a:buNone/>
            </a:pPr>
            <a:r>
              <a:rPr lang="fr"/>
              <a:t>VLMs Robustness, ViLT model and OOD Question Generation</a:t>
            </a:r>
            <a:endParaRPr/>
          </a:p>
        </p:txBody>
      </p:sp>
      <p:sp>
        <p:nvSpPr>
          <p:cNvPr id="1017" name="Google Shape;1017;p40"/>
          <p:cNvSpPr txBox="1"/>
          <p:nvPr>
            <p:ph idx="12" type="sldNum"/>
          </p:nvPr>
        </p:nvSpPr>
        <p:spPr>
          <a:xfrm>
            <a:off x="0" y="4766400"/>
            <a:ext cx="475200" cy="3771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900"/>
              <a:buNone/>
            </a:pPr>
            <a:fld id="{00000000-1234-1234-1234-123412341234}" type="slidenum">
              <a:rPr lang="fr"/>
              <a:t>‹#›</a:t>
            </a:fld>
            <a:endParaRPr/>
          </a:p>
        </p:txBody>
      </p:sp>
      <p:sp>
        <p:nvSpPr>
          <p:cNvPr id="1018" name="Google Shape;1018;p40"/>
          <p:cNvSpPr txBox="1"/>
          <p:nvPr/>
        </p:nvSpPr>
        <p:spPr>
          <a:xfrm>
            <a:off x="864000" y="179816"/>
            <a:ext cx="17508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3000"/>
              <a:buFont typeface="Arial"/>
              <a:buNone/>
            </a:pPr>
            <a:r>
              <a:rPr lang="fr" sz="3000">
                <a:solidFill>
                  <a:schemeClr val="dk1"/>
                </a:solidFill>
                <a:latin typeface="Work Sans"/>
                <a:ea typeface="Work Sans"/>
                <a:cs typeface="Work Sans"/>
                <a:sym typeface="Work Sans"/>
              </a:rPr>
              <a:t>3</a:t>
            </a:r>
            <a:r>
              <a:rPr b="0" i="0" lang="fr" sz="3000" u="none" cap="none" strike="noStrike">
                <a:solidFill>
                  <a:schemeClr val="dk1"/>
                </a:solidFill>
                <a:latin typeface="Work Sans"/>
                <a:ea typeface="Work Sans"/>
                <a:cs typeface="Work Sans"/>
                <a:sym typeface="Work Sans"/>
              </a:rPr>
              <a:t>.</a:t>
            </a:r>
            <a:r>
              <a:rPr lang="fr" sz="3000">
                <a:solidFill>
                  <a:schemeClr val="dk1"/>
                </a:solidFill>
                <a:latin typeface="Work Sans"/>
                <a:ea typeface="Work Sans"/>
                <a:cs typeface="Work Sans"/>
                <a:sym typeface="Work Sans"/>
              </a:rPr>
              <a:t>0</a:t>
            </a:r>
            <a:endParaRPr b="0" i="0" sz="3000" u="none" cap="none" strike="noStrike">
              <a:solidFill>
                <a:schemeClr val="dk1"/>
              </a:solidFill>
              <a:latin typeface="Work Sans"/>
              <a:ea typeface="Work Sans"/>
              <a:cs typeface="Work Sans"/>
              <a:sym typeface="Work Sans"/>
            </a:endParaRPr>
          </a:p>
        </p:txBody>
      </p:sp>
      <p:sp>
        <p:nvSpPr>
          <p:cNvPr id="1019" name="Google Shape;1019;p40"/>
          <p:cNvSpPr txBox="1"/>
          <p:nvPr/>
        </p:nvSpPr>
        <p:spPr>
          <a:xfrm>
            <a:off x="954000" y="4766400"/>
            <a:ext cx="22785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Investigating</a:t>
            </a:r>
            <a:r>
              <a:rPr lang="fr" sz="750">
                <a:solidFill>
                  <a:schemeClr val="dk1"/>
                </a:solidFill>
                <a:latin typeface="Work Sans Medium"/>
                <a:ea typeface="Work Sans Medium"/>
                <a:cs typeface="Work Sans Medium"/>
                <a:sym typeface="Work Sans Medium"/>
              </a:rPr>
              <a:t> Robustness of VLMs using LLMs</a:t>
            </a:r>
            <a:endParaRPr b="0" i="0" sz="750" u="none" cap="none" strike="noStrike">
              <a:solidFill>
                <a:schemeClr val="dk1"/>
              </a:solidFill>
              <a:latin typeface="Work Sans Medium"/>
              <a:ea typeface="Work Sans Medium"/>
              <a:cs typeface="Work Sans Medium"/>
              <a:sym typeface="Work Sans Medium"/>
            </a:endParaRPr>
          </a:p>
        </p:txBody>
      </p:sp>
      <p:sp>
        <p:nvSpPr>
          <p:cNvPr id="1020" name="Google Shape;1020;p40"/>
          <p:cNvSpPr txBox="1"/>
          <p:nvPr/>
        </p:nvSpPr>
        <p:spPr>
          <a:xfrm>
            <a:off x="3232496" y="4766400"/>
            <a:ext cx="1793700" cy="377100"/>
          </a:xfrm>
          <a:prstGeom prst="rect">
            <a:avLst/>
          </a:prstGeom>
          <a:noFill/>
          <a:ln>
            <a:noFill/>
          </a:ln>
        </p:spPr>
        <p:txBody>
          <a:bodyPr anchorCtr="0" anchor="ctr" bIns="0" lIns="0" spcFirstLastPara="1" rIns="0" wrap="square" tIns="0">
            <a:noAutofit/>
          </a:bodyPr>
          <a:lstStyle/>
          <a:p>
            <a:pPr indent="0" lvl="0" marL="0" marR="0" rtl="0" algn="l">
              <a:lnSpc>
                <a:spcPct val="100000"/>
              </a:lnSpc>
              <a:spcBef>
                <a:spcPts val="0"/>
              </a:spcBef>
              <a:spcAft>
                <a:spcPts val="0"/>
              </a:spcAft>
              <a:buClr>
                <a:srgbClr val="000000"/>
              </a:buClr>
              <a:buSzPts val="750"/>
              <a:buFont typeface="Arial"/>
              <a:buNone/>
            </a:pPr>
            <a:r>
              <a:rPr lang="fr" sz="750">
                <a:solidFill>
                  <a:schemeClr val="dk1"/>
                </a:solidFill>
                <a:latin typeface="Work Sans Medium"/>
                <a:ea typeface="Work Sans Medium"/>
                <a:cs typeface="Work Sans Medium"/>
                <a:sym typeface="Work Sans Medium"/>
              </a:rPr>
              <a:t>22</a:t>
            </a:r>
            <a:r>
              <a:rPr b="0" i="0" lang="fr" sz="750" u="none" cap="none" strike="noStrike">
                <a:solidFill>
                  <a:schemeClr val="dk1"/>
                </a:solidFill>
                <a:latin typeface="Work Sans Medium"/>
                <a:ea typeface="Work Sans Medium"/>
                <a:cs typeface="Work Sans Medium"/>
                <a:sym typeface="Work Sans Medium"/>
              </a:rPr>
              <a:t>-</a:t>
            </a:r>
            <a:r>
              <a:rPr lang="fr" sz="750">
                <a:solidFill>
                  <a:schemeClr val="dk1"/>
                </a:solidFill>
                <a:latin typeface="Work Sans Medium"/>
                <a:ea typeface="Work Sans Medium"/>
                <a:cs typeface="Work Sans Medium"/>
                <a:sym typeface="Work Sans Medium"/>
              </a:rPr>
              <a:t>04-2024</a:t>
            </a:r>
            <a:endParaRPr b="0" i="0" sz="750" u="none" cap="none" strike="noStrike">
              <a:solidFill>
                <a:schemeClr val="dk1"/>
              </a:solidFill>
              <a:latin typeface="Work Sans Medium"/>
              <a:ea typeface="Work Sans Medium"/>
              <a:cs typeface="Work Sans Medium"/>
              <a:sym typeface="Work Sans Medium"/>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1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4" name="Shape 1024"/>
        <p:cNvGrpSpPr/>
        <p:nvPr/>
      </p:nvGrpSpPr>
      <p:grpSpPr>
        <a:xfrm>
          <a:off x="0" y="0"/>
          <a:ext cx="0" cy="0"/>
          <a:chOff x="0" y="0"/>
          <a:chExt cx="0" cy="0"/>
        </a:xfrm>
      </p:grpSpPr>
      <p:sp>
        <p:nvSpPr>
          <p:cNvPr id="1025" name="Google Shape;1025;p41"/>
          <p:cNvSpPr txBox="1"/>
          <p:nvPr>
            <p:ph type="title"/>
          </p:nvPr>
        </p:nvSpPr>
        <p:spPr>
          <a:xfrm>
            <a:off x="773825" y="-7"/>
            <a:ext cx="7894800" cy="5727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fr" sz="2800"/>
              <a:t>VLMs Robustness</a:t>
            </a:r>
            <a:endParaRPr sz="2800"/>
          </a:p>
        </p:txBody>
      </p:sp>
      <p:sp>
        <p:nvSpPr>
          <p:cNvPr id="1026" name="Google Shape;1026;p41"/>
          <p:cNvSpPr txBox="1"/>
          <p:nvPr>
            <p:ph idx="12" type="sldNum"/>
          </p:nvPr>
        </p:nvSpPr>
        <p:spPr>
          <a:xfrm>
            <a:off x="0" y="4766400"/>
            <a:ext cx="475200" cy="377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rgbClr val="000000"/>
              </a:buClr>
              <a:buSzPts val="900"/>
              <a:buFont typeface="Arial"/>
              <a:buNone/>
            </a:pPr>
            <a:fld id="{00000000-1234-1234-1234-123412341234}" type="slidenum">
              <a:rPr lang="fr"/>
              <a:t>‹#›</a:t>
            </a:fld>
            <a:endParaRPr/>
          </a:p>
        </p:txBody>
      </p:sp>
      <p:sp>
        <p:nvSpPr>
          <p:cNvPr id="1027" name="Google Shape;1027;p41"/>
          <p:cNvSpPr txBox="1"/>
          <p:nvPr>
            <p:ph idx="1" type="body"/>
          </p:nvPr>
        </p:nvSpPr>
        <p:spPr>
          <a:xfrm>
            <a:off x="1587600" y="4347050"/>
            <a:ext cx="7556400" cy="419400"/>
          </a:xfrm>
          <a:prstGeom prst="rect">
            <a:avLst/>
          </a:prstGeom>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fr" sz="900">
                <a:latin typeface="Arial"/>
                <a:ea typeface="Arial"/>
                <a:cs typeface="Arial"/>
                <a:sym typeface="Arial"/>
              </a:rPr>
              <a:t>“Benchmarking Robustness of Multimodal Image-Text Models under Distribution Shift”, Jan 2024</a:t>
            </a:r>
            <a:endParaRPr sz="900">
              <a:latin typeface="Arial"/>
              <a:ea typeface="Arial"/>
              <a:cs typeface="Arial"/>
              <a:sym typeface="Arial"/>
            </a:endParaRPr>
          </a:p>
          <a:p>
            <a:pPr indent="0" lvl="0" marL="0" rtl="0" algn="r">
              <a:lnSpc>
                <a:spcPct val="115000"/>
              </a:lnSpc>
              <a:spcBef>
                <a:spcPts val="0"/>
              </a:spcBef>
              <a:spcAft>
                <a:spcPts val="0"/>
              </a:spcAft>
              <a:buNone/>
            </a:pPr>
            <a:r>
              <a:rPr lang="fr" sz="900" u="sng">
                <a:latin typeface="Arial"/>
                <a:ea typeface="Arial"/>
                <a:cs typeface="Arial"/>
                <a:sym typeface="Arial"/>
              </a:rPr>
              <a:t>https://arxiv.org/pdf/2212.08044.pdf</a:t>
            </a:r>
            <a:endParaRPr sz="900" u="sng">
              <a:latin typeface="Arial"/>
              <a:ea typeface="Arial"/>
              <a:cs typeface="Arial"/>
              <a:sym typeface="Arial"/>
            </a:endParaRPr>
          </a:p>
        </p:txBody>
      </p:sp>
      <p:pic>
        <p:nvPicPr>
          <p:cNvPr id="1028" name="Google Shape;1028;p41"/>
          <p:cNvPicPr preferRelativeResize="0"/>
          <p:nvPr/>
        </p:nvPicPr>
        <p:blipFill>
          <a:blip r:embed="rId3">
            <a:alphaModFix/>
          </a:blip>
          <a:stretch>
            <a:fillRect/>
          </a:stretch>
        </p:blipFill>
        <p:spPr>
          <a:xfrm>
            <a:off x="773825" y="491000"/>
            <a:ext cx="7176201" cy="385605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2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2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la-2023">
  <a:themeElements>
    <a:clrScheme name="Simple Light">
      <a:dk1>
        <a:srgbClr val="662E7D"/>
      </a:dk1>
      <a:lt1>
        <a:srgbClr val="FFFFFF"/>
      </a:lt1>
      <a:dk2>
        <a:srgbClr val="59B9D2"/>
      </a:dk2>
      <a:lt2>
        <a:srgbClr val="F9B40D"/>
      </a:lt2>
      <a:accent1>
        <a:srgbClr val="F594BB"/>
      </a:accent1>
      <a:accent2>
        <a:srgbClr val="3FAE82"/>
      </a:accent2>
      <a:accent3>
        <a:srgbClr val="F0562A"/>
      </a:accent3>
      <a:accent4>
        <a:srgbClr val="D41647"/>
      </a:accent4>
      <a:accent5>
        <a:srgbClr val="363A44"/>
      </a:accent5>
      <a:accent6>
        <a:srgbClr val="F4F5F1"/>
      </a:accent6>
      <a:hlink>
        <a:srgbClr val="662E7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